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4" r:id="rId3"/>
    <p:sldId id="259" r:id="rId4"/>
    <p:sldId id="260" r:id="rId5"/>
    <p:sldId id="261" r:id="rId6"/>
    <p:sldId id="271" r:id="rId7"/>
    <p:sldId id="309" r:id="rId8"/>
    <p:sldId id="280" r:id="rId9"/>
    <p:sldId id="266" r:id="rId10"/>
    <p:sldId id="310" r:id="rId11"/>
    <p:sldId id="284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DDC"/>
    <a:srgbClr val="8644EC"/>
    <a:srgbClr val="E74E3E"/>
    <a:srgbClr val="FBA41F"/>
    <a:srgbClr val="1CBB9F"/>
    <a:srgbClr val="5CB056"/>
    <a:srgbClr val="2BC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66" d="100"/>
          <a:sy n="66" d="100"/>
        </p:scale>
        <p:origin x="2310" y="1020"/>
      </p:cViewPr>
      <p:guideLst>
        <p:guide orient="horz" pos="2393"/>
        <p:guide pos="3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trike="noStrike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6572D6-51DD-4BBD-A714-B711F61DBD2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Click to edit Master </a:t>
            </a:r>
            <a:r>
              <a:rPr lang="zh-CN" altLang="zh-CN" strike="noStrike" noProof="1" dirty="0">
                <a:sym typeface="+mn-ea"/>
              </a:rPr>
              <a:t>text</a:t>
            </a:r>
            <a:r>
              <a:rPr lang="zh-CN" altLang="en-US" strike="noStrike" noProof="1" smtClean="0"/>
              <a:t> style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Second level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Third level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Fourth level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</a:t>
            </a:r>
            <a:r>
              <a:rPr lang="zh-CN" altLang="zh-CN" dirty="0"/>
              <a:t>text</a:t>
            </a:r>
            <a:r>
              <a:rPr lang="zh-CN" altLang="en-US" dirty="0"/>
              <a:t>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D3B03B-E5BB-4D12-ADB3-A1418095B1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椭圆 2"/>
          <p:cNvSpPr/>
          <p:nvPr/>
        </p:nvSpPr>
        <p:spPr>
          <a:xfrm>
            <a:off x="5732463" y="3630613"/>
            <a:ext cx="2090738" cy="20907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43450" y="2967038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86125" y="1838325"/>
            <a:ext cx="2757488" cy="2757488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59463" y="1979613"/>
            <a:ext cx="3181350" cy="31813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84800" y="1284288"/>
            <a:ext cx="1822450" cy="1822450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68863" y="1314450"/>
            <a:ext cx="955675" cy="955675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57713" y="1136650"/>
            <a:ext cx="276225" cy="276225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294188" y="4708525"/>
            <a:ext cx="361950" cy="3619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838700" y="5070475"/>
            <a:ext cx="179388" cy="1809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85000" y="163830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8" name="文本框 14"/>
          <p:cNvSpPr txBox="1"/>
          <p:nvPr/>
        </p:nvSpPr>
        <p:spPr>
          <a:xfrm>
            <a:off x="3649663" y="2605088"/>
            <a:ext cx="5040312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zh-CN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REX-FIT</a:t>
            </a:r>
            <a:endParaRPr lang="en-IN" altLang="zh-CN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33700" y="4294188"/>
            <a:ext cx="957263" cy="957263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10" name="文本框 16"/>
          <p:cNvSpPr txBox="1"/>
          <p:nvPr/>
        </p:nvSpPr>
        <p:spPr>
          <a:xfrm>
            <a:off x="3649663" y="3549650"/>
            <a:ext cx="49847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IN" altLang="zh-CN" sz="28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Team- Mind's Eye</a:t>
            </a:r>
            <a:endParaRPr lang="en-IN" altLang="zh-CN" sz="28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84488" y="3024188"/>
            <a:ext cx="555625" cy="554038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751888" y="3733800"/>
            <a:ext cx="555625" cy="554038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673465" y="5181600"/>
            <a:ext cx="2997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Team Members-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</a:rPr>
              <a:t>Vandana Mall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</a:rPr>
              <a:t>Yash Shukla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椭圆 2"/>
          <p:cNvSpPr/>
          <p:nvPr/>
        </p:nvSpPr>
        <p:spPr>
          <a:xfrm>
            <a:off x="5732463" y="3630613"/>
            <a:ext cx="2090738" cy="20907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43450" y="2967038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86125" y="1838325"/>
            <a:ext cx="2757488" cy="2757488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59463" y="1979613"/>
            <a:ext cx="3181350" cy="3181350"/>
          </a:xfrm>
          <a:prstGeom prst="ellipse">
            <a:avLst/>
          </a:prstGeom>
          <a:solidFill>
            <a:srgbClr val="5CB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84800" y="1284288"/>
            <a:ext cx="1822450" cy="1822450"/>
          </a:xfrm>
          <a:prstGeom prst="ellipse">
            <a:avLst/>
          </a:prstGeom>
          <a:solidFill>
            <a:srgbClr val="FEB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68863" y="1314450"/>
            <a:ext cx="955675" cy="95567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57713" y="1136650"/>
            <a:ext cx="276225" cy="27622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294188" y="4708525"/>
            <a:ext cx="361950" cy="361950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838700" y="5070475"/>
            <a:ext cx="179388" cy="180975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85000" y="163830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6" name="文本框 14"/>
          <p:cNvSpPr txBox="1"/>
          <p:nvPr/>
        </p:nvSpPr>
        <p:spPr>
          <a:xfrm>
            <a:off x="3498850" y="2763838"/>
            <a:ext cx="5262563" cy="11985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lang="en-US" altLang="zh-CN" sz="7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33700" y="4294188"/>
            <a:ext cx="957263" cy="957263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84488" y="3024188"/>
            <a:ext cx="555625" cy="554038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751888" y="3733800"/>
            <a:ext cx="555625" cy="554038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文本框 14"/>
          <p:cNvSpPr txBox="1"/>
          <p:nvPr/>
        </p:nvSpPr>
        <p:spPr>
          <a:xfrm>
            <a:off x="7527925" y="1249363"/>
            <a:ext cx="267493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The Problem Rex-Fit Solves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22" name="组合 13"/>
          <p:cNvGrpSpPr/>
          <p:nvPr/>
        </p:nvGrpSpPr>
        <p:grpSpPr>
          <a:xfrm>
            <a:off x="6665913" y="1249363"/>
            <a:ext cx="665162" cy="849312"/>
            <a:chOff x="891963" y="403036"/>
            <a:chExt cx="664288" cy="849313"/>
          </a:xfrm>
        </p:grpSpPr>
        <p:sp>
          <p:nvSpPr>
            <p:cNvPr id="6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6" name="文本框 29"/>
            <p:cNvSpPr txBox="1"/>
            <p:nvPr/>
          </p:nvSpPr>
          <p:spPr>
            <a:xfrm>
              <a:off x="1004359" y="446791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127" name="文本框 30"/>
          <p:cNvSpPr txBox="1"/>
          <p:nvPr/>
        </p:nvSpPr>
        <p:spPr>
          <a:xfrm>
            <a:off x="7508875" y="2573338"/>
            <a:ext cx="26749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28" name="组合 36"/>
          <p:cNvGrpSpPr/>
          <p:nvPr/>
        </p:nvGrpSpPr>
        <p:grpSpPr>
          <a:xfrm>
            <a:off x="6665913" y="2419350"/>
            <a:ext cx="665162" cy="849313"/>
            <a:chOff x="891963" y="2377294"/>
            <a:chExt cx="664288" cy="849313"/>
          </a:xfrm>
        </p:grpSpPr>
        <p:sp>
          <p:nvSpPr>
            <p:cNvPr id="21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2" name="文本框 31"/>
            <p:cNvSpPr txBox="1"/>
            <p:nvPr/>
          </p:nvSpPr>
          <p:spPr>
            <a:xfrm>
              <a:off x="993563" y="2408836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133" name="文本框 32"/>
          <p:cNvSpPr txBox="1"/>
          <p:nvPr/>
        </p:nvSpPr>
        <p:spPr>
          <a:xfrm>
            <a:off x="7529513" y="3741738"/>
            <a:ext cx="267335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Advantages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34" name="组合 37"/>
          <p:cNvGrpSpPr/>
          <p:nvPr/>
        </p:nvGrpSpPr>
        <p:grpSpPr>
          <a:xfrm>
            <a:off x="6665913" y="3589338"/>
            <a:ext cx="665162" cy="849312"/>
            <a:chOff x="891963" y="3963580"/>
            <a:chExt cx="664288" cy="849313"/>
          </a:xfrm>
        </p:grpSpPr>
        <p:sp>
          <p:nvSpPr>
            <p:cNvPr id="24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8" name="文本框 33"/>
            <p:cNvSpPr txBox="1"/>
            <p:nvPr/>
          </p:nvSpPr>
          <p:spPr>
            <a:xfrm>
              <a:off x="993563" y="4007873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139" name="文本框 34"/>
          <p:cNvSpPr txBox="1"/>
          <p:nvPr/>
        </p:nvSpPr>
        <p:spPr>
          <a:xfrm>
            <a:off x="7529830" y="4778058"/>
            <a:ext cx="267493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Buisness Prospects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40" name="组合 38"/>
          <p:cNvGrpSpPr/>
          <p:nvPr/>
        </p:nvGrpSpPr>
        <p:grpSpPr>
          <a:xfrm>
            <a:off x="6665913" y="4759325"/>
            <a:ext cx="665162" cy="849313"/>
            <a:chOff x="891963" y="5345332"/>
            <a:chExt cx="664288" cy="849313"/>
          </a:xfrm>
        </p:grpSpPr>
        <p:sp>
          <p:nvSpPr>
            <p:cNvPr id="27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4" name="文本框 35"/>
            <p:cNvSpPr txBox="1"/>
            <p:nvPr/>
          </p:nvSpPr>
          <p:spPr>
            <a:xfrm>
              <a:off x="989845" y="5372888"/>
              <a:ext cx="409623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3522663" y="3571875"/>
            <a:ext cx="1482725" cy="14811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820988" y="3100388"/>
            <a:ext cx="1330325" cy="13303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787525" y="2301875"/>
            <a:ext cx="1955800" cy="1954213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613150" y="2401888"/>
            <a:ext cx="2254250" cy="22542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276600" y="1909763"/>
            <a:ext cx="1290638" cy="1290638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911475" y="1930400"/>
            <a:ext cx="676275" cy="6778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690813" y="1804988"/>
            <a:ext cx="195263" cy="195263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503488" y="4335463"/>
            <a:ext cx="257175" cy="2571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889250" y="4592638"/>
            <a:ext cx="127000" cy="128588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11663" y="2160588"/>
            <a:ext cx="363538" cy="363538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539875" y="4041775"/>
            <a:ext cx="677863" cy="6794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504950" y="3141663"/>
            <a:ext cx="392113" cy="393700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662613" y="3644900"/>
            <a:ext cx="393700" cy="393700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58" name="文本框 53"/>
          <p:cNvSpPr txBox="1"/>
          <p:nvPr/>
        </p:nvSpPr>
        <p:spPr>
          <a:xfrm>
            <a:off x="2568575" y="3074988"/>
            <a:ext cx="2560638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" name="文本框 14"/>
          <p:cNvSpPr txBox="1"/>
          <p:nvPr/>
        </p:nvSpPr>
        <p:spPr>
          <a:xfrm>
            <a:off x="4133850" y="2447925"/>
            <a:ext cx="79121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IN" altLang="zh-CN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Problem Rex-Fit Solves</a:t>
            </a:r>
            <a:endParaRPr lang="en-IN" altLang="zh-CN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63713" y="2147888"/>
            <a:ext cx="1951038" cy="1951038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70225" y="4013200"/>
            <a:ext cx="698500" cy="696913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532063" y="4287838"/>
            <a:ext cx="377825" cy="37782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0" name="文本框 29"/>
          <p:cNvSpPr txBox="1"/>
          <p:nvPr/>
        </p:nvSpPr>
        <p:spPr>
          <a:xfrm>
            <a:off x="2182813" y="2179638"/>
            <a:ext cx="1236662" cy="18621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11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51" name="文本框 54"/>
          <p:cNvSpPr txBox="1"/>
          <p:nvPr/>
        </p:nvSpPr>
        <p:spPr>
          <a:xfrm>
            <a:off x="4133850" y="3486785"/>
            <a:ext cx="694817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Good health is not something we can buy. However, it can be an extremely valuable savings account, and REX-FIT is a step for opening that saving account.</a:t>
            </a:r>
            <a:endParaRPr lang="zh-C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 will keep a record of your steps, calories, water intake, will help to find the proper diet to lose weight, will have a reminder for medicine intake, will have yoga sessions that keep you fit, and for an emergency will show nearby clinic or hospitals.</a:t>
            </a:r>
            <a:endParaRPr lang="zh-C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42595"/>
            <a:ext cx="12192000" cy="7188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文本框 14"/>
          <p:cNvSpPr txBox="1"/>
          <p:nvPr/>
        </p:nvSpPr>
        <p:spPr>
          <a:xfrm>
            <a:off x="4133850" y="1292860"/>
            <a:ext cx="767715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IN" altLang="zh-CN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</a:t>
            </a:r>
            <a:endParaRPr lang="en-IN" altLang="zh-CN" sz="6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63713" y="1208723"/>
            <a:ext cx="1951038" cy="1951038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70225" y="3074035"/>
            <a:ext cx="698500" cy="696913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532063" y="3348673"/>
            <a:ext cx="377825" cy="377825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8" name="文本框 29"/>
          <p:cNvSpPr txBox="1"/>
          <p:nvPr/>
        </p:nvSpPr>
        <p:spPr>
          <a:xfrm>
            <a:off x="2182813" y="1254760"/>
            <a:ext cx="1236662" cy="1862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1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11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19" name="文本框 54"/>
          <p:cNvSpPr txBox="1"/>
          <p:nvPr/>
        </p:nvSpPr>
        <p:spPr>
          <a:xfrm>
            <a:off x="4133850" y="2658110"/>
            <a:ext cx="27838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 &amp; Calories Counter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0" name="文本框 70"/>
          <p:cNvSpPr txBox="1"/>
          <p:nvPr/>
        </p:nvSpPr>
        <p:spPr>
          <a:xfrm>
            <a:off x="7281863" y="3815715"/>
            <a:ext cx="2293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Yoga Session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1" name="文本框 71"/>
          <p:cNvSpPr txBox="1"/>
          <p:nvPr/>
        </p:nvSpPr>
        <p:spPr>
          <a:xfrm>
            <a:off x="4133850" y="3334385"/>
            <a:ext cx="27832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Hydration Reminder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2" name="文本框 72"/>
          <p:cNvSpPr txBox="1"/>
          <p:nvPr/>
        </p:nvSpPr>
        <p:spPr>
          <a:xfrm>
            <a:off x="7281863" y="3323273"/>
            <a:ext cx="21367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Diet Blog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70"/>
          <p:cNvSpPr txBox="1"/>
          <p:nvPr/>
        </p:nvSpPr>
        <p:spPr>
          <a:xfrm>
            <a:off x="4140835" y="3837305"/>
            <a:ext cx="275526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Medicine Reminder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70"/>
          <p:cNvSpPr txBox="1"/>
          <p:nvPr/>
        </p:nvSpPr>
        <p:spPr>
          <a:xfrm>
            <a:off x="7281863" y="2658110"/>
            <a:ext cx="229393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Nearby Clincs/ Hospitals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70"/>
          <p:cNvSpPr txBox="1"/>
          <p:nvPr/>
        </p:nvSpPr>
        <p:spPr>
          <a:xfrm>
            <a:off x="4133850" y="4332605"/>
            <a:ext cx="27552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Daily Exercise Routine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70"/>
          <p:cNvSpPr txBox="1"/>
          <p:nvPr/>
        </p:nvSpPr>
        <p:spPr>
          <a:xfrm>
            <a:off x="7282180" y="4332605"/>
            <a:ext cx="27552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Personalized Diet Plan</a:t>
            </a:r>
            <a:endParaRPr lang="en-I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93" name="文本框 5"/>
          <p:cNvSpPr txBox="1"/>
          <p:nvPr/>
        </p:nvSpPr>
        <p:spPr>
          <a:xfrm>
            <a:off x="1430338" y="3298508"/>
            <a:ext cx="180340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 &amp; Calorie Counter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These features will keep track of your steps and calories and will display the day, the weekly and monthly graph for the track, and also set daily targets.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47788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1" name="文本框 34"/>
          <p:cNvSpPr txBox="1"/>
          <p:nvPr/>
        </p:nvSpPr>
        <p:spPr>
          <a:xfrm>
            <a:off x="3979863" y="3298508"/>
            <a:ext cx="18542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Yoga Session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feature will provide daily yoga sessions with the timer set for each yoga with the picture of the pose.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871913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2" name="文本框 55"/>
          <p:cNvSpPr txBox="1"/>
          <p:nvPr/>
        </p:nvSpPr>
        <p:spPr>
          <a:xfrm>
            <a:off x="6429375" y="3298508"/>
            <a:ext cx="1763713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Hydration Reminder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feature will remind the user to drink water and keep track of daily water intake and will set daily targets according to the weight of a person.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6353175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9" name="文本框 79"/>
          <p:cNvSpPr txBox="1"/>
          <p:nvPr/>
        </p:nvSpPr>
        <p:spPr>
          <a:xfrm>
            <a:off x="8915400" y="3298508"/>
            <a:ext cx="174625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Diet Blog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feature will help the user to have a piece of proper knowledge about how to maintain a healthy diet plan.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8847138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rcRect l="5000" t="1600" r="4400" b="2400"/>
          <a:stretch>
            <a:fillRect/>
          </a:stretch>
        </p:blipFill>
        <p:spPr>
          <a:xfrm>
            <a:off x="1430655" y="762635"/>
            <a:ext cx="1725930" cy="1746250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325" t="4904" r="3548" b="10328"/>
          <a:stretch>
            <a:fillRect/>
          </a:stretch>
        </p:blipFill>
        <p:spPr>
          <a:xfrm>
            <a:off x="6429375" y="883285"/>
            <a:ext cx="1542415" cy="1505585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955" t="6087" r="4136" b="9130"/>
          <a:stretch>
            <a:fillRect/>
          </a:stretch>
        </p:blipFill>
        <p:spPr>
          <a:xfrm>
            <a:off x="4114800" y="883920"/>
            <a:ext cx="1560195" cy="150495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12800" t="11733" r="8978" b="13911"/>
          <a:stretch>
            <a:fillRect/>
          </a:stretch>
        </p:blipFill>
        <p:spPr>
          <a:xfrm>
            <a:off x="9043670" y="972185"/>
            <a:ext cx="1490345" cy="1416685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93" name="文本框 5"/>
          <p:cNvSpPr txBox="1"/>
          <p:nvPr/>
        </p:nvSpPr>
        <p:spPr>
          <a:xfrm>
            <a:off x="1430338" y="3298508"/>
            <a:ext cx="180340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Medicine Reminder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This feature will remind the user to take their medicine on time. 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47788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1" name="文本框 34"/>
          <p:cNvSpPr txBox="1"/>
          <p:nvPr/>
        </p:nvSpPr>
        <p:spPr>
          <a:xfrm>
            <a:off x="3979863" y="3298508"/>
            <a:ext cx="185420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Nearby Hospitals/ Clinics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This feature will display all the hospitals or clinics nearby and in an emergency will make a call in hospitals. 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871913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2" name="文本框 55"/>
          <p:cNvSpPr txBox="1"/>
          <p:nvPr/>
        </p:nvSpPr>
        <p:spPr>
          <a:xfrm>
            <a:off x="6429375" y="3298508"/>
            <a:ext cx="1763713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Daily Exercise Routine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>
              <a:buFont typeface="Arial" panose="020B0604020202020204" pitchFamily="34" charset="0"/>
            </a:pP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This will be connected with a trainer or a gym and will have online workout sessions on a daily basis according to the user requirement and will act just like a personal trainer.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6353175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9" name="文本框 79"/>
          <p:cNvSpPr txBox="1"/>
          <p:nvPr/>
        </p:nvSpPr>
        <p:spPr>
          <a:xfrm>
            <a:off x="8915400" y="3298508"/>
            <a:ext cx="174625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Personalized Diet Plan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>
              <a:buFont typeface="Arial" panose="020B0604020202020204" pitchFamily="34" charset="0"/>
            </a:pP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buFont typeface="Arial" panose="020B0604020202020204" pitchFamily="34" charset="0"/>
            </a:pPr>
            <a:r>
              <a:rPr lang="en-IN" altLang="zh-CN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this feature, the user will have to fill a question-answer form, and then it will proceed to a dietician for making a proper diet plan.</a:t>
            </a:r>
            <a:endParaRPr lang="en-IN" altLang="zh-CN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8847138" y="3017520"/>
            <a:ext cx="1881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l="12800" t="11733" r="8978" b="13911"/>
          <a:stretch>
            <a:fillRect/>
          </a:stretch>
        </p:blipFill>
        <p:spPr>
          <a:xfrm>
            <a:off x="9043670" y="972185"/>
            <a:ext cx="1490345" cy="1416685"/>
          </a:xfrm>
          <a:prstGeom prst="ellipse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60" y="883920"/>
            <a:ext cx="1560195" cy="1560195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16111" t="14421" r="16944" b="24249"/>
          <a:stretch>
            <a:fillRect/>
          </a:stretch>
        </p:blipFill>
        <p:spPr>
          <a:xfrm>
            <a:off x="4025265" y="883285"/>
            <a:ext cx="1575435" cy="155702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65" y="926465"/>
            <a:ext cx="1517650" cy="151765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1"/>
          <p:cNvSpPr txBox="1"/>
          <p:nvPr/>
        </p:nvSpPr>
        <p:spPr>
          <a:xfrm>
            <a:off x="317500" y="139700"/>
            <a:ext cx="2687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Advantages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42" name="组合 2"/>
          <p:cNvGrpSpPr/>
          <p:nvPr/>
        </p:nvGrpSpPr>
        <p:grpSpPr>
          <a:xfrm>
            <a:off x="3779838" y="1724025"/>
            <a:ext cx="4727575" cy="5040313"/>
            <a:chOff x="3744913" y="1657350"/>
            <a:chExt cx="5170487" cy="5511800"/>
          </a:xfrm>
        </p:grpSpPr>
        <p:grpSp>
          <p:nvGrpSpPr>
            <p:cNvPr id="10243" name="组合 3"/>
            <p:cNvGrpSpPr/>
            <p:nvPr/>
          </p:nvGrpSpPr>
          <p:grpSpPr>
            <a:xfrm>
              <a:off x="4043363" y="4073525"/>
              <a:ext cx="1544637" cy="1441450"/>
              <a:chOff x="4043363" y="4073525"/>
              <a:chExt cx="1544637" cy="1441450"/>
            </a:xfrm>
          </p:grpSpPr>
          <p:sp>
            <p:nvSpPr>
              <p:cNvPr id="10244" name="Oval 11"/>
              <p:cNvSpPr/>
              <p:nvPr/>
            </p:nvSpPr>
            <p:spPr>
              <a:xfrm>
                <a:off x="4043363" y="4430713"/>
                <a:ext cx="1082675" cy="108426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45" name="Oval 12"/>
              <p:cNvSpPr/>
              <p:nvPr/>
            </p:nvSpPr>
            <p:spPr>
              <a:xfrm>
                <a:off x="4105275" y="4492625"/>
                <a:ext cx="958850" cy="960437"/>
              </a:xfrm>
              <a:prstGeom prst="ellipse">
                <a:avLst/>
              </a:prstGeom>
              <a:solidFill>
                <a:srgbClr val="DE3F19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46" name="Freeform 23"/>
              <p:cNvSpPr/>
              <p:nvPr/>
            </p:nvSpPr>
            <p:spPr>
              <a:xfrm>
                <a:off x="4986338" y="4603750"/>
                <a:ext cx="41275" cy="42862"/>
              </a:xfrm>
              <a:custGeom>
                <a:avLst/>
                <a:gdLst/>
                <a:ahLst/>
                <a:cxnLst>
                  <a:cxn ang="0">
                    <a:pos x="26988" y="42862"/>
                  </a:cxn>
                  <a:cxn ang="0">
                    <a:pos x="0" y="14287"/>
                  </a:cxn>
                  <a:cxn ang="0">
                    <a:pos x="14288" y="0"/>
                  </a:cxn>
                  <a:cxn ang="0">
                    <a:pos x="41275" y="28575"/>
                  </a:cxn>
                  <a:cxn ang="0">
                    <a:pos x="26988" y="42862"/>
                  </a:cxn>
                </a:cxnLst>
                <a:pathLst>
                  <a:path w="26" h="27">
                    <a:moveTo>
                      <a:pt x="17" y="2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26" y="18"/>
                    </a:lnTo>
                    <a:lnTo>
                      <a:pt x="17" y="2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47" name="Freeform 24"/>
              <p:cNvSpPr>
                <a:spLocks noEditPoints="1"/>
              </p:cNvSpPr>
              <p:nvPr/>
            </p:nvSpPr>
            <p:spPr>
              <a:xfrm>
                <a:off x="5027613" y="4073525"/>
                <a:ext cx="560387" cy="533400"/>
              </a:xfrm>
              <a:custGeom>
                <a:avLst/>
                <a:gdLst/>
                <a:ahLst/>
                <a:cxnLst>
                  <a:cxn ang="0">
                    <a:pos x="28575" y="533400"/>
                  </a:cxn>
                  <a:cxn ang="0">
                    <a:pos x="0" y="504825"/>
                  </a:cxn>
                  <a:cxn ang="0">
                    <a:pos x="28575" y="477838"/>
                  </a:cxn>
                  <a:cxn ang="0">
                    <a:pos x="55562" y="506413"/>
                  </a:cxn>
                  <a:cxn ang="0">
                    <a:pos x="28575" y="533400"/>
                  </a:cxn>
                  <a:cxn ang="0">
                    <a:pos x="84137" y="479425"/>
                  </a:cxn>
                  <a:cxn ang="0">
                    <a:pos x="57150" y="450850"/>
                  </a:cxn>
                  <a:cxn ang="0">
                    <a:pos x="84137" y="423863"/>
                  </a:cxn>
                  <a:cxn ang="0">
                    <a:pos x="112712" y="454025"/>
                  </a:cxn>
                  <a:cxn ang="0">
                    <a:pos x="84137" y="479425"/>
                  </a:cxn>
                  <a:cxn ang="0">
                    <a:pos x="139700" y="427038"/>
                  </a:cxn>
                  <a:cxn ang="0">
                    <a:pos x="112712" y="398463"/>
                  </a:cxn>
                  <a:cxn ang="0">
                    <a:pos x="139700" y="371475"/>
                  </a:cxn>
                  <a:cxn ang="0">
                    <a:pos x="168275" y="400050"/>
                  </a:cxn>
                  <a:cxn ang="0">
                    <a:pos x="139700" y="427038"/>
                  </a:cxn>
                  <a:cxn ang="0">
                    <a:pos x="196850" y="373063"/>
                  </a:cxn>
                  <a:cxn ang="0">
                    <a:pos x="168275" y="344488"/>
                  </a:cxn>
                  <a:cxn ang="0">
                    <a:pos x="196850" y="319088"/>
                  </a:cxn>
                  <a:cxn ang="0">
                    <a:pos x="223837" y="347663"/>
                  </a:cxn>
                  <a:cxn ang="0">
                    <a:pos x="196850" y="373063"/>
                  </a:cxn>
                  <a:cxn ang="0">
                    <a:pos x="250825" y="320675"/>
                  </a:cxn>
                  <a:cxn ang="0">
                    <a:pos x="223837" y="292100"/>
                  </a:cxn>
                  <a:cxn ang="0">
                    <a:pos x="252412" y="265113"/>
                  </a:cxn>
                  <a:cxn ang="0">
                    <a:pos x="279400" y="293688"/>
                  </a:cxn>
                  <a:cxn ang="0">
                    <a:pos x="250825" y="320675"/>
                  </a:cxn>
                  <a:cxn ang="0">
                    <a:pos x="307975" y="268288"/>
                  </a:cxn>
                  <a:cxn ang="0">
                    <a:pos x="279400" y="239713"/>
                  </a:cxn>
                  <a:cxn ang="0">
                    <a:pos x="307975" y="211138"/>
                  </a:cxn>
                  <a:cxn ang="0">
                    <a:pos x="334962" y="241300"/>
                  </a:cxn>
                  <a:cxn ang="0">
                    <a:pos x="307975" y="268288"/>
                  </a:cxn>
                  <a:cxn ang="0">
                    <a:pos x="363537" y="214313"/>
                  </a:cxn>
                  <a:cxn ang="0">
                    <a:pos x="336550" y="185738"/>
                  </a:cxn>
                  <a:cxn ang="0">
                    <a:pos x="363537" y="158750"/>
                  </a:cxn>
                  <a:cxn ang="0">
                    <a:pos x="392112" y="188913"/>
                  </a:cxn>
                  <a:cxn ang="0">
                    <a:pos x="363537" y="214313"/>
                  </a:cxn>
                  <a:cxn ang="0">
                    <a:pos x="419100" y="161925"/>
                  </a:cxn>
                  <a:cxn ang="0">
                    <a:pos x="392112" y="131763"/>
                  </a:cxn>
                  <a:cxn ang="0">
                    <a:pos x="420687" y="106363"/>
                  </a:cxn>
                  <a:cxn ang="0">
                    <a:pos x="447675" y="134938"/>
                  </a:cxn>
                  <a:cxn ang="0">
                    <a:pos x="419100" y="161925"/>
                  </a:cxn>
                  <a:cxn ang="0">
                    <a:pos x="476250" y="107950"/>
                  </a:cxn>
                  <a:cxn ang="0">
                    <a:pos x="447675" y="79375"/>
                  </a:cxn>
                  <a:cxn ang="0">
                    <a:pos x="476250" y="52388"/>
                  </a:cxn>
                  <a:cxn ang="0">
                    <a:pos x="503237" y="80963"/>
                  </a:cxn>
                  <a:cxn ang="0">
                    <a:pos x="476250" y="107950"/>
                  </a:cxn>
                  <a:cxn ang="0">
                    <a:pos x="531812" y="55563"/>
                  </a:cxn>
                  <a:cxn ang="0">
                    <a:pos x="504825" y="25400"/>
                  </a:cxn>
                  <a:cxn ang="0">
                    <a:pos x="531812" y="0"/>
                  </a:cxn>
                  <a:cxn ang="0">
                    <a:pos x="560387" y="28575"/>
                  </a:cxn>
                  <a:cxn ang="0">
                    <a:pos x="531812" y="55563"/>
                  </a:cxn>
                </a:cxnLst>
                <a:pathLst>
                  <a:path w="353" h="336">
                    <a:moveTo>
                      <a:pt x="18" y="336"/>
                    </a:moveTo>
                    <a:lnTo>
                      <a:pt x="0" y="318"/>
                    </a:lnTo>
                    <a:lnTo>
                      <a:pt x="18" y="301"/>
                    </a:lnTo>
                    <a:lnTo>
                      <a:pt x="35" y="319"/>
                    </a:lnTo>
                    <a:lnTo>
                      <a:pt x="18" y="336"/>
                    </a:lnTo>
                    <a:close/>
                    <a:moveTo>
                      <a:pt x="53" y="302"/>
                    </a:moveTo>
                    <a:lnTo>
                      <a:pt x="36" y="284"/>
                    </a:lnTo>
                    <a:lnTo>
                      <a:pt x="53" y="267"/>
                    </a:lnTo>
                    <a:lnTo>
                      <a:pt x="71" y="286"/>
                    </a:lnTo>
                    <a:lnTo>
                      <a:pt x="53" y="302"/>
                    </a:lnTo>
                    <a:close/>
                    <a:moveTo>
                      <a:pt x="88" y="269"/>
                    </a:moveTo>
                    <a:lnTo>
                      <a:pt x="71" y="251"/>
                    </a:lnTo>
                    <a:lnTo>
                      <a:pt x="88" y="234"/>
                    </a:lnTo>
                    <a:lnTo>
                      <a:pt x="106" y="252"/>
                    </a:lnTo>
                    <a:lnTo>
                      <a:pt x="88" y="269"/>
                    </a:lnTo>
                    <a:close/>
                    <a:moveTo>
                      <a:pt x="124" y="235"/>
                    </a:moveTo>
                    <a:lnTo>
                      <a:pt x="106" y="217"/>
                    </a:lnTo>
                    <a:lnTo>
                      <a:pt x="124" y="201"/>
                    </a:lnTo>
                    <a:lnTo>
                      <a:pt x="141" y="219"/>
                    </a:lnTo>
                    <a:lnTo>
                      <a:pt x="124" y="235"/>
                    </a:lnTo>
                    <a:close/>
                    <a:moveTo>
                      <a:pt x="158" y="202"/>
                    </a:moveTo>
                    <a:lnTo>
                      <a:pt x="141" y="184"/>
                    </a:lnTo>
                    <a:lnTo>
                      <a:pt x="159" y="167"/>
                    </a:lnTo>
                    <a:lnTo>
                      <a:pt x="176" y="185"/>
                    </a:lnTo>
                    <a:lnTo>
                      <a:pt x="158" y="202"/>
                    </a:lnTo>
                    <a:close/>
                    <a:moveTo>
                      <a:pt x="194" y="169"/>
                    </a:moveTo>
                    <a:lnTo>
                      <a:pt x="176" y="151"/>
                    </a:lnTo>
                    <a:lnTo>
                      <a:pt x="194" y="133"/>
                    </a:lnTo>
                    <a:lnTo>
                      <a:pt x="211" y="152"/>
                    </a:lnTo>
                    <a:lnTo>
                      <a:pt x="194" y="169"/>
                    </a:lnTo>
                    <a:close/>
                    <a:moveTo>
                      <a:pt x="229" y="135"/>
                    </a:moveTo>
                    <a:lnTo>
                      <a:pt x="212" y="117"/>
                    </a:lnTo>
                    <a:lnTo>
                      <a:pt x="229" y="100"/>
                    </a:lnTo>
                    <a:lnTo>
                      <a:pt x="247" y="119"/>
                    </a:lnTo>
                    <a:lnTo>
                      <a:pt x="229" y="135"/>
                    </a:lnTo>
                    <a:close/>
                    <a:moveTo>
                      <a:pt x="264" y="102"/>
                    </a:moveTo>
                    <a:lnTo>
                      <a:pt x="247" y="83"/>
                    </a:lnTo>
                    <a:lnTo>
                      <a:pt x="265" y="67"/>
                    </a:lnTo>
                    <a:lnTo>
                      <a:pt x="282" y="85"/>
                    </a:lnTo>
                    <a:lnTo>
                      <a:pt x="264" y="102"/>
                    </a:lnTo>
                    <a:close/>
                    <a:moveTo>
                      <a:pt x="300" y="68"/>
                    </a:moveTo>
                    <a:lnTo>
                      <a:pt x="282" y="50"/>
                    </a:lnTo>
                    <a:lnTo>
                      <a:pt x="300" y="33"/>
                    </a:lnTo>
                    <a:lnTo>
                      <a:pt x="317" y="51"/>
                    </a:lnTo>
                    <a:lnTo>
                      <a:pt x="300" y="68"/>
                    </a:lnTo>
                    <a:close/>
                    <a:moveTo>
                      <a:pt x="335" y="35"/>
                    </a:moveTo>
                    <a:lnTo>
                      <a:pt x="318" y="16"/>
                    </a:lnTo>
                    <a:lnTo>
                      <a:pt x="335" y="0"/>
                    </a:lnTo>
                    <a:lnTo>
                      <a:pt x="353" y="18"/>
                    </a:lnTo>
                    <a:lnTo>
                      <a:pt x="335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10248" name="组合 4"/>
            <p:cNvGrpSpPr/>
            <p:nvPr/>
          </p:nvGrpSpPr>
          <p:grpSpPr>
            <a:xfrm>
              <a:off x="3744913" y="1774825"/>
              <a:ext cx="1684337" cy="1827213"/>
              <a:chOff x="3744913" y="1774825"/>
              <a:chExt cx="1684337" cy="1827213"/>
            </a:xfrm>
          </p:grpSpPr>
          <p:sp>
            <p:nvSpPr>
              <p:cNvPr id="10249" name="Oval 14"/>
              <p:cNvSpPr/>
              <p:nvPr/>
            </p:nvSpPr>
            <p:spPr>
              <a:xfrm>
                <a:off x="3744913" y="1774825"/>
                <a:ext cx="1411287" cy="1411287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50" name="Oval 15"/>
              <p:cNvSpPr/>
              <p:nvPr/>
            </p:nvSpPr>
            <p:spPr>
              <a:xfrm>
                <a:off x="3816350" y="1847850"/>
                <a:ext cx="1268412" cy="1266825"/>
              </a:xfrm>
              <a:prstGeom prst="ellipse">
                <a:avLst/>
              </a:prstGeom>
              <a:solidFill>
                <a:srgbClr val="1CBB9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51" name="Freeform 29"/>
              <p:cNvSpPr/>
              <p:nvPr/>
            </p:nvSpPr>
            <p:spPr>
              <a:xfrm>
                <a:off x="4857750" y="3000375"/>
                <a:ext cx="41275" cy="42862"/>
              </a:xfrm>
              <a:custGeom>
                <a:avLst/>
                <a:gdLst/>
                <a:ahLst/>
                <a:cxnLst>
                  <a:cxn ang="0">
                    <a:pos x="12700" y="42862"/>
                  </a:cxn>
                  <a:cxn ang="0">
                    <a:pos x="0" y="26987"/>
                  </a:cxn>
                  <a:cxn ang="0">
                    <a:pos x="28575" y="0"/>
                  </a:cxn>
                  <a:cxn ang="0">
                    <a:pos x="41275" y="14287"/>
                  </a:cxn>
                  <a:cxn ang="0">
                    <a:pos x="12700" y="42862"/>
                  </a:cxn>
                </a:cxnLst>
                <a:pathLst>
                  <a:path w="26" h="27">
                    <a:moveTo>
                      <a:pt x="8" y="27"/>
                    </a:moveTo>
                    <a:lnTo>
                      <a:pt x="0" y="17"/>
                    </a:lnTo>
                    <a:lnTo>
                      <a:pt x="18" y="0"/>
                    </a:lnTo>
                    <a:lnTo>
                      <a:pt x="26" y="9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52" name="Freeform 30"/>
              <p:cNvSpPr>
                <a:spLocks noEditPoints="1"/>
              </p:cNvSpPr>
              <p:nvPr/>
            </p:nvSpPr>
            <p:spPr>
              <a:xfrm>
                <a:off x="4897438" y="3043238"/>
                <a:ext cx="531812" cy="558800"/>
              </a:xfrm>
              <a:custGeom>
                <a:avLst/>
                <a:gdLst/>
                <a:ahLst/>
                <a:cxnLst>
                  <a:cxn ang="0">
                    <a:pos x="503237" y="558800"/>
                  </a:cxn>
                  <a:cxn ang="0">
                    <a:pos x="476250" y="531813"/>
                  </a:cxn>
                  <a:cxn ang="0">
                    <a:pos x="506412" y="503238"/>
                  </a:cxn>
                  <a:cxn ang="0">
                    <a:pos x="531812" y="531813"/>
                  </a:cxn>
                  <a:cxn ang="0">
                    <a:pos x="503237" y="558800"/>
                  </a:cxn>
                  <a:cxn ang="0">
                    <a:pos x="450850" y="503238"/>
                  </a:cxn>
                  <a:cxn ang="0">
                    <a:pos x="423862" y="474663"/>
                  </a:cxn>
                  <a:cxn ang="0">
                    <a:pos x="452437" y="447675"/>
                  </a:cxn>
                  <a:cxn ang="0">
                    <a:pos x="479425" y="476250"/>
                  </a:cxn>
                  <a:cxn ang="0">
                    <a:pos x="450850" y="503238"/>
                  </a:cxn>
                  <a:cxn ang="0">
                    <a:pos x="396875" y="447675"/>
                  </a:cxn>
                  <a:cxn ang="0">
                    <a:pos x="371475" y="419100"/>
                  </a:cxn>
                  <a:cxn ang="0">
                    <a:pos x="400050" y="392113"/>
                  </a:cxn>
                  <a:cxn ang="0">
                    <a:pos x="427037" y="420688"/>
                  </a:cxn>
                  <a:cxn ang="0">
                    <a:pos x="396875" y="447675"/>
                  </a:cxn>
                  <a:cxn ang="0">
                    <a:pos x="344487" y="390525"/>
                  </a:cxn>
                  <a:cxn ang="0">
                    <a:pos x="317500" y="363538"/>
                  </a:cxn>
                  <a:cxn ang="0">
                    <a:pos x="346075" y="336550"/>
                  </a:cxn>
                  <a:cxn ang="0">
                    <a:pos x="373062" y="363538"/>
                  </a:cxn>
                  <a:cxn ang="0">
                    <a:pos x="344487" y="390525"/>
                  </a:cxn>
                  <a:cxn ang="0">
                    <a:pos x="292100" y="334963"/>
                  </a:cxn>
                  <a:cxn ang="0">
                    <a:pos x="265112" y="306388"/>
                  </a:cxn>
                  <a:cxn ang="0">
                    <a:pos x="293687" y="279400"/>
                  </a:cxn>
                  <a:cxn ang="0">
                    <a:pos x="320675" y="307975"/>
                  </a:cxn>
                  <a:cxn ang="0">
                    <a:pos x="292100" y="334963"/>
                  </a:cxn>
                  <a:cxn ang="0">
                    <a:pos x="238125" y="279400"/>
                  </a:cxn>
                  <a:cxn ang="0">
                    <a:pos x="211137" y="250825"/>
                  </a:cxn>
                  <a:cxn ang="0">
                    <a:pos x="241300" y="223838"/>
                  </a:cxn>
                  <a:cxn ang="0">
                    <a:pos x="266700" y="252413"/>
                  </a:cxn>
                  <a:cxn ang="0">
                    <a:pos x="238125" y="279400"/>
                  </a:cxn>
                  <a:cxn ang="0">
                    <a:pos x="185737" y="223838"/>
                  </a:cxn>
                  <a:cxn ang="0">
                    <a:pos x="158750" y="195263"/>
                  </a:cxn>
                  <a:cxn ang="0">
                    <a:pos x="187325" y="168275"/>
                  </a:cxn>
                  <a:cxn ang="0">
                    <a:pos x="214312" y="195263"/>
                  </a:cxn>
                  <a:cxn ang="0">
                    <a:pos x="185737" y="223838"/>
                  </a:cxn>
                  <a:cxn ang="0">
                    <a:pos x="131762" y="166688"/>
                  </a:cxn>
                  <a:cxn ang="0">
                    <a:pos x="106362" y="139700"/>
                  </a:cxn>
                  <a:cxn ang="0">
                    <a:pos x="134937" y="111125"/>
                  </a:cxn>
                  <a:cxn ang="0">
                    <a:pos x="160337" y="139700"/>
                  </a:cxn>
                  <a:cxn ang="0">
                    <a:pos x="131762" y="166688"/>
                  </a:cxn>
                  <a:cxn ang="0">
                    <a:pos x="79375" y="111125"/>
                  </a:cxn>
                  <a:cxn ang="0">
                    <a:pos x="52387" y="82550"/>
                  </a:cxn>
                  <a:cxn ang="0">
                    <a:pos x="80962" y="55563"/>
                  </a:cxn>
                  <a:cxn ang="0">
                    <a:pos x="107950" y="84138"/>
                  </a:cxn>
                  <a:cxn ang="0">
                    <a:pos x="79375" y="111125"/>
                  </a:cxn>
                  <a:cxn ang="0">
                    <a:pos x="26987" y="55563"/>
                  </a:cxn>
                  <a:cxn ang="0">
                    <a:pos x="0" y="26988"/>
                  </a:cxn>
                  <a:cxn ang="0">
                    <a:pos x="28575" y="0"/>
                  </a:cxn>
                  <a:cxn ang="0">
                    <a:pos x="55562" y="26988"/>
                  </a:cxn>
                  <a:cxn ang="0">
                    <a:pos x="26987" y="55563"/>
                  </a:cxn>
                </a:cxnLst>
                <a:pathLst>
                  <a:path w="335" h="352">
                    <a:moveTo>
                      <a:pt x="317" y="352"/>
                    </a:moveTo>
                    <a:lnTo>
                      <a:pt x="300" y="335"/>
                    </a:lnTo>
                    <a:lnTo>
                      <a:pt x="319" y="317"/>
                    </a:lnTo>
                    <a:lnTo>
                      <a:pt x="335" y="335"/>
                    </a:lnTo>
                    <a:lnTo>
                      <a:pt x="317" y="352"/>
                    </a:lnTo>
                    <a:close/>
                    <a:moveTo>
                      <a:pt x="284" y="317"/>
                    </a:moveTo>
                    <a:lnTo>
                      <a:pt x="267" y="299"/>
                    </a:lnTo>
                    <a:lnTo>
                      <a:pt x="285" y="282"/>
                    </a:lnTo>
                    <a:lnTo>
                      <a:pt x="302" y="300"/>
                    </a:lnTo>
                    <a:lnTo>
                      <a:pt x="284" y="317"/>
                    </a:lnTo>
                    <a:close/>
                    <a:moveTo>
                      <a:pt x="250" y="282"/>
                    </a:moveTo>
                    <a:lnTo>
                      <a:pt x="234" y="264"/>
                    </a:lnTo>
                    <a:lnTo>
                      <a:pt x="252" y="247"/>
                    </a:lnTo>
                    <a:lnTo>
                      <a:pt x="269" y="265"/>
                    </a:lnTo>
                    <a:lnTo>
                      <a:pt x="250" y="282"/>
                    </a:lnTo>
                    <a:close/>
                    <a:moveTo>
                      <a:pt x="217" y="246"/>
                    </a:moveTo>
                    <a:lnTo>
                      <a:pt x="200" y="229"/>
                    </a:lnTo>
                    <a:lnTo>
                      <a:pt x="218" y="212"/>
                    </a:lnTo>
                    <a:lnTo>
                      <a:pt x="235" y="229"/>
                    </a:lnTo>
                    <a:lnTo>
                      <a:pt x="217" y="246"/>
                    </a:lnTo>
                    <a:close/>
                    <a:moveTo>
                      <a:pt x="184" y="211"/>
                    </a:moveTo>
                    <a:lnTo>
                      <a:pt x="167" y="193"/>
                    </a:lnTo>
                    <a:lnTo>
                      <a:pt x="185" y="176"/>
                    </a:lnTo>
                    <a:lnTo>
                      <a:pt x="202" y="194"/>
                    </a:lnTo>
                    <a:lnTo>
                      <a:pt x="184" y="211"/>
                    </a:lnTo>
                    <a:close/>
                    <a:moveTo>
                      <a:pt x="150" y="176"/>
                    </a:moveTo>
                    <a:lnTo>
                      <a:pt x="133" y="158"/>
                    </a:lnTo>
                    <a:lnTo>
                      <a:pt x="152" y="141"/>
                    </a:lnTo>
                    <a:lnTo>
                      <a:pt x="168" y="159"/>
                    </a:lnTo>
                    <a:lnTo>
                      <a:pt x="150" y="176"/>
                    </a:lnTo>
                    <a:close/>
                    <a:moveTo>
                      <a:pt x="117" y="141"/>
                    </a:moveTo>
                    <a:lnTo>
                      <a:pt x="100" y="123"/>
                    </a:lnTo>
                    <a:lnTo>
                      <a:pt x="118" y="106"/>
                    </a:lnTo>
                    <a:lnTo>
                      <a:pt x="135" y="123"/>
                    </a:lnTo>
                    <a:lnTo>
                      <a:pt x="117" y="141"/>
                    </a:lnTo>
                    <a:close/>
                    <a:moveTo>
                      <a:pt x="83" y="105"/>
                    </a:moveTo>
                    <a:lnTo>
                      <a:pt x="67" y="88"/>
                    </a:lnTo>
                    <a:lnTo>
                      <a:pt x="85" y="70"/>
                    </a:lnTo>
                    <a:lnTo>
                      <a:pt x="101" y="88"/>
                    </a:lnTo>
                    <a:lnTo>
                      <a:pt x="83" y="105"/>
                    </a:lnTo>
                    <a:close/>
                    <a:moveTo>
                      <a:pt x="50" y="70"/>
                    </a:moveTo>
                    <a:lnTo>
                      <a:pt x="33" y="52"/>
                    </a:lnTo>
                    <a:lnTo>
                      <a:pt x="51" y="35"/>
                    </a:lnTo>
                    <a:lnTo>
                      <a:pt x="68" y="53"/>
                    </a:lnTo>
                    <a:lnTo>
                      <a:pt x="50" y="70"/>
                    </a:lnTo>
                    <a:close/>
                    <a:moveTo>
                      <a:pt x="17" y="35"/>
                    </a:moveTo>
                    <a:lnTo>
                      <a:pt x="0" y="17"/>
                    </a:lnTo>
                    <a:lnTo>
                      <a:pt x="18" y="0"/>
                    </a:lnTo>
                    <a:lnTo>
                      <a:pt x="35" y="17"/>
                    </a:lnTo>
                    <a:lnTo>
                      <a:pt x="17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10253" name="Freeform 35"/>
            <p:cNvSpPr/>
            <p:nvPr/>
          </p:nvSpPr>
          <p:spPr>
            <a:xfrm>
              <a:off x="5345113" y="4979988"/>
              <a:ext cx="1214437" cy="2073275"/>
            </a:xfrm>
            <a:custGeom>
              <a:avLst/>
              <a:gdLst/>
              <a:ahLst/>
              <a:cxnLst>
                <a:cxn ang="0">
                  <a:pos x="1063625" y="1476375"/>
                </a:cxn>
                <a:cxn ang="0">
                  <a:pos x="892175" y="1736725"/>
                </a:cxn>
                <a:cxn ang="0">
                  <a:pos x="706437" y="2073275"/>
                </a:cxn>
                <a:cxn ang="0">
                  <a:pos x="0" y="1857375"/>
                </a:cxn>
                <a:cxn ang="0">
                  <a:pos x="271462" y="1273175"/>
                </a:cxn>
                <a:cxn ang="0">
                  <a:pos x="501650" y="252413"/>
                </a:cxn>
                <a:cxn ang="0">
                  <a:pos x="1214437" y="0"/>
                </a:cxn>
                <a:cxn ang="0">
                  <a:pos x="949325" y="482600"/>
                </a:cxn>
                <a:cxn ang="0">
                  <a:pos x="1063625" y="1476375"/>
                </a:cxn>
              </a:cxnLst>
              <a:pathLst>
                <a:path w="765" h="1306">
                  <a:moveTo>
                    <a:pt x="670" y="930"/>
                  </a:moveTo>
                  <a:lnTo>
                    <a:pt x="562" y="1094"/>
                  </a:lnTo>
                  <a:lnTo>
                    <a:pt x="445" y="1306"/>
                  </a:lnTo>
                  <a:lnTo>
                    <a:pt x="0" y="1170"/>
                  </a:lnTo>
                  <a:lnTo>
                    <a:pt x="171" y="802"/>
                  </a:lnTo>
                  <a:lnTo>
                    <a:pt x="316" y="159"/>
                  </a:lnTo>
                  <a:lnTo>
                    <a:pt x="765" y="0"/>
                  </a:lnTo>
                  <a:lnTo>
                    <a:pt x="598" y="304"/>
                  </a:lnTo>
                  <a:lnTo>
                    <a:pt x="670" y="930"/>
                  </a:lnTo>
                  <a:close/>
                </a:path>
              </a:pathLst>
            </a:custGeom>
            <a:solidFill>
              <a:srgbClr val="F9BB87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4" name="Freeform 50"/>
            <p:cNvSpPr>
              <a:spLocks noEditPoints="1"/>
            </p:cNvSpPr>
            <p:nvPr/>
          </p:nvSpPr>
          <p:spPr>
            <a:xfrm>
              <a:off x="5313363" y="2292350"/>
              <a:ext cx="2247900" cy="2247900"/>
            </a:xfrm>
            <a:custGeom>
              <a:avLst/>
              <a:gdLst/>
              <a:ahLst/>
              <a:cxnLst>
                <a:cxn ang="0">
                  <a:pos x="1124329" y="0"/>
                </a:cxn>
                <a:cxn ang="0">
                  <a:pos x="2247900" y="1123571"/>
                </a:cxn>
                <a:cxn ang="0">
                  <a:pos x="1124329" y="2247900"/>
                </a:cxn>
                <a:cxn ang="0">
                  <a:pos x="0" y="1123571"/>
                </a:cxn>
                <a:cxn ang="0">
                  <a:pos x="1124329" y="0"/>
                </a:cxn>
                <a:cxn ang="0">
                  <a:pos x="1124329" y="2080463"/>
                </a:cxn>
                <a:cxn ang="0">
                  <a:pos x="2080463" y="1123571"/>
                </a:cxn>
                <a:cxn ang="0">
                  <a:pos x="1124329" y="167437"/>
                </a:cxn>
                <a:cxn ang="0">
                  <a:pos x="167437" y="1123571"/>
                </a:cxn>
                <a:cxn ang="0">
                  <a:pos x="1124329" y="2080463"/>
                </a:cxn>
              </a:cxnLst>
              <a:pathLst>
                <a:path w="2967" h="2967">
                  <a:moveTo>
                    <a:pt x="1484" y="0"/>
                  </a:moveTo>
                  <a:cubicBezTo>
                    <a:pt x="2303" y="0"/>
                    <a:pt x="2967" y="664"/>
                    <a:pt x="2967" y="1483"/>
                  </a:cubicBezTo>
                  <a:cubicBezTo>
                    <a:pt x="2967" y="2303"/>
                    <a:pt x="2303" y="2967"/>
                    <a:pt x="1484" y="2967"/>
                  </a:cubicBezTo>
                  <a:cubicBezTo>
                    <a:pt x="664" y="2967"/>
                    <a:pt x="0" y="2303"/>
                    <a:pt x="0" y="1483"/>
                  </a:cubicBezTo>
                  <a:cubicBezTo>
                    <a:pt x="0" y="664"/>
                    <a:pt x="664" y="0"/>
                    <a:pt x="1484" y="0"/>
                  </a:cubicBezTo>
                  <a:close/>
                  <a:moveTo>
                    <a:pt x="1484" y="2746"/>
                  </a:moveTo>
                  <a:cubicBezTo>
                    <a:pt x="2181" y="2746"/>
                    <a:pt x="2746" y="2181"/>
                    <a:pt x="2746" y="1483"/>
                  </a:cubicBezTo>
                  <a:cubicBezTo>
                    <a:pt x="2746" y="786"/>
                    <a:pt x="2181" y="221"/>
                    <a:pt x="1484" y="221"/>
                  </a:cubicBezTo>
                  <a:cubicBezTo>
                    <a:pt x="786" y="221"/>
                    <a:pt x="221" y="786"/>
                    <a:pt x="221" y="1483"/>
                  </a:cubicBezTo>
                  <a:cubicBezTo>
                    <a:pt x="221" y="2181"/>
                    <a:pt x="786" y="2746"/>
                    <a:pt x="1484" y="274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255" name="Freeform 51"/>
            <p:cNvSpPr/>
            <p:nvPr/>
          </p:nvSpPr>
          <p:spPr>
            <a:xfrm>
              <a:off x="5137150" y="6213475"/>
              <a:ext cx="1154112" cy="955675"/>
            </a:xfrm>
            <a:custGeom>
              <a:avLst/>
              <a:gdLst/>
              <a:ahLst/>
              <a:cxnLst>
                <a:cxn ang="0">
                  <a:pos x="0" y="732684"/>
                </a:cxn>
                <a:cxn ang="0">
                  <a:pos x="952540" y="955675"/>
                </a:cxn>
                <a:cxn ang="0">
                  <a:pos x="1154112" y="488456"/>
                </a:cxn>
                <a:cxn ang="0">
                  <a:pos x="465282" y="0"/>
                </a:cxn>
                <a:cxn ang="0">
                  <a:pos x="0" y="732684"/>
                </a:cxn>
              </a:cxnLst>
              <a:pathLst>
                <a:path w="1523" h="1260">
                  <a:moveTo>
                    <a:pt x="0" y="966"/>
                  </a:moveTo>
                  <a:cubicBezTo>
                    <a:pt x="393" y="1124"/>
                    <a:pt x="816" y="1225"/>
                    <a:pt x="1257" y="1260"/>
                  </a:cubicBezTo>
                  <a:cubicBezTo>
                    <a:pt x="1523" y="644"/>
                    <a:pt x="1523" y="644"/>
                    <a:pt x="1523" y="644"/>
                  </a:cubicBezTo>
                  <a:cubicBezTo>
                    <a:pt x="614" y="0"/>
                    <a:pt x="614" y="0"/>
                    <a:pt x="614" y="0"/>
                  </a:cubicBezTo>
                  <a:lnTo>
                    <a:pt x="0" y="966"/>
                  </a:lnTo>
                  <a:close/>
                </a:path>
              </a:pathLst>
            </a:custGeom>
            <a:solidFill>
              <a:srgbClr val="00827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grpSp>
          <p:nvGrpSpPr>
            <p:cNvPr id="10256" name="组合 8"/>
            <p:cNvGrpSpPr/>
            <p:nvPr/>
          </p:nvGrpSpPr>
          <p:grpSpPr>
            <a:xfrm>
              <a:off x="5519738" y="1657350"/>
              <a:ext cx="1887537" cy="4886325"/>
              <a:chOff x="5519738" y="1657350"/>
              <a:chExt cx="1887537" cy="4886325"/>
            </a:xfrm>
          </p:grpSpPr>
          <p:sp>
            <p:nvSpPr>
              <p:cNvPr id="10257" name="Oval 6"/>
              <p:cNvSpPr/>
              <p:nvPr/>
            </p:nvSpPr>
            <p:spPr>
              <a:xfrm>
                <a:off x="6261100" y="2603500"/>
                <a:ext cx="300037" cy="298450"/>
              </a:xfrm>
              <a:prstGeom prst="ellipse">
                <a:avLst/>
              </a:prstGeom>
              <a:solidFill>
                <a:srgbClr val="DE3F19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58" name="Freeform 7"/>
              <p:cNvSpPr/>
              <p:nvPr/>
            </p:nvSpPr>
            <p:spPr>
              <a:xfrm>
                <a:off x="6115050" y="2974975"/>
                <a:ext cx="630237" cy="1249362"/>
              </a:xfrm>
              <a:custGeom>
                <a:avLst/>
                <a:gdLst/>
                <a:ahLst/>
                <a:cxnLst>
                  <a:cxn ang="0">
                    <a:pos x="585598" y="59097"/>
                  </a:cxn>
                  <a:cxn ang="0">
                    <a:pos x="328359" y="758"/>
                  </a:cxn>
                  <a:cxn ang="0">
                    <a:pos x="328359" y="0"/>
                  </a:cxn>
                  <a:cxn ang="0">
                    <a:pos x="314740" y="0"/>
                  </a:cxn>
                  <a:cxn ang="0">
                    <a:pos x="301122" y="0"/>
                  </a:cxn>
                  <a:cxn ang="0">
                    <a:pos x="301122" y="758"/>
                  </a:cxn>
                  <a:cxn ang="0">
                    <a:pos x="44639" y="59097"/>
                  </a:cxn>
                  <a:cxn ang="0">
                    <a:pos x="13619" y="111374"/>
                  </a:cxn>
                  <a:cxn ang="0">
                    <a:pos x="0" y="584147"/>
                  </a:cxn>
                  <a:cxn ang="0">
                    <a:pos x="57501" y="640213"/>
                  </a:cxn>
                  <a:cxn ang="0">
                    <a:pos x="113488" y="581874"/>
                  </a:cxn>
                  <a:cxn ang="0">
                    <a:pos x="127107" y="116678"/>
                  </a:cxn>
                  <a:cxn ang="0">
                    <a:pos x="145265" y="120466"/>
                  </a:cxn>
                  <a:cxn ang="0">
                    <a:pos x="149804" y="900086"/>
                  </a:cxn>
                  <a:cxn ang="0">
                    <a:pos x="149804" y="1174355"/>
                  </a:cxn>
                  <a:cxn ang="0">
                    <a:pos x="225463" y="1249362"/>
                  </a:cxn>
                  <a:cxn ang="0">
                    <a:pos x="301122" y="1174355"/>
                  </a:cxn>
                  <a:cxn ang="0">
                    <a:pos x="301122" y="705371"/>
                  </a:cxn>
                  <a:cxn ang="0">
                    <a:pos x="328359" y="705371"/>
                  </a:cxn>
                  <a:cxn ang="0">
                    <a:pos x="328359" y="1174355"/>
                  </a:cxn>
                  <a:cxn ang="0">
                    <a:pos x="404017" y="1249362"/>
                  </a:cxn>
                  <a:cxn ang="0">
                    <a:pos x="479676" y="1174355"/>
                  </a:cxn>
                  <a:cxn ang="0">
                    <a:pos x="479676" y="900086"/>
                  </a:cxn>
                  <a:cxn ang="0">
                    <a:pos x="484972" y="120466"/>
                  </a:cxn>
                  <a:cxn ang="0">
                    <a:pos x="502374" y="116678"/>
                  </a:cxn>
                  <a:cxn ang="0">
                    <a:pos x="516749" y="581874"/>
                  </a:cxn>
                  <a:cxn ang="0">
                    <a:pos x="571980" y="640213"/>
                  </a:cxn>
                  <a:cxn ang="0">
                    <a:pos x="630237" y="584147"/>
                  </a:cxn>
                  <a:cxn ang="0">
                    <a:pos x="616618" y="111374"/>
                  </a:cxn>
                  <a:cxn ang="0">
                    <a:pos x="585598" y="59097"/>
                  </a:cxn>
                </a:cxnLst>
                <a:pathLst>
                  <a:path w="833" h="1649">
                    <a:moveTo>
                      <a:pt x="774" y="78"/>
                    </a:moveTo>
                    <a:cubicBezTo>
                      <a:pt x="751" y="37"/>
                      <a:pt x="610" y="5"/>
                      <a:pt x="434" y="1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28" y="0"/>
                      <a:pt x="422" y="0"/>
                      <a:pt x="416" y="0"/>
                    </a:cubicBezTo>
                    <a:cubicBezTo>
                      <a:pt x="410" y="0"/>
                      <a:pt x="404" y="0"/>
                      <a:pt x="398" y="0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222" y="5"/>
                      <a:pt x="81" y="37"/>
                      <a:pt x="59" y="78"/>
                    </a:cubicBezTo>
                    <a:cubicBezTo>
                      <a:pt x="34" y="91"/>
                      <a:pt x="17" y="117"/>
                      <a:pt x="18" y="147"/>
                    </a:cubicBezTo>
                    <a:cubicBezTo>
                      <a:pt x="0" y="771"/>
                      <a:pt x="0" y="771"/>
                      <a:pt x="0" y="771"/>
                    </a:cubicBezTo>
                    <a:cubicBezTo>
                      <a:pt x="0" y="813"/>
                      <a:pt x="35" y="846"/>
                      <a:pt x="76" y="845"/>
                    </a:cubicBezTo>
                    <a:cubicBezTo>
                      <a:pt x="118" y="844"/>
                      <a:pt x="150" y="809"/>
                      <a:pt x="150" y="768"/>
                    </a:cubicBezTo>
                    <a:cubicBezTo>
                      <a:pt x="168" y="154"/>
                      <a:pt x="168" y="154"/>
                      <a:pt x="168" y="154"/>
                    </a:cubicBezTo>
                    <a:cubicBezTo>
                      <a:pt x="176" y="156"/>
                      <a:pt x="183" y="157"/>
                      <a:pt x="192" y="159"/>
                    </a:cubicBezTo>
                    <a:cubicBezTo>
                      <a:pt x="198" y="1188"/>
                      <a:pt x="198" y="1188"/>
                      <a:pt x="198" y="1188"/>
                    </a:cubicBezTo>
                    <a:cubicBezTo>
                      <a:pt x="198" y="1550"/>
                      <a:pt x="198" y="1550"/>
                      <a:pt x="198" y="1550"/>
                    </a:cubicBezTo>
                    <a:cubicBezTo>
                      <a:pt x="198" y="1604"/>
                      <a:pt x="243" y="1649"/>
                      <a:pt x="298" y="1649"/>
                    </a:cubicBezTo>
                    <a:cubicBezTo>
                      <a:pt x="353" y="1649"/>
                      <a:pt x="398" y="1604"/>
                      <a:pt x="398" y="1550"/>
                    </a:cubicBezTo>
                    <a:cubicBezTo>
                      <a:pt x="398" y="931"/>
                      <a:pt x="398" y="931"/>
                      <a:pt x="398" y="931"/>
                    </a:cubicBezTo>
                    <a:cubicBezTo>
                      <a:pt x="434" y="931"/>
                      <a:pt x="434" y="931"/>
                      <a:pt x="434" y="931"/>
                    </a:cubicBezTo>
                    <a:cubicBezTo>
                      <a:pt x="434" y="1550"/>
                      <a:pt x="434" y="1550"/>
                      <a:pt x="434" y="1550"/>
                    </a:cubicBezTo>
                    <a:cubicBezTo>
                      <a:pt x="434" y="1604"/>
                      <a:pt x="479" y="1649"/>
                      <a:pt x="534" y="1649"/>
                    </a:cubicBezTo>
                    <a:cubicBezTo>
                      <a:pt x="589" y="1649"/>
                      <a:pt x="634" y="1604"/>
                      <a:pt x="634" y="1550"/>
                    </a:cubicBezTo>
                    <a:cubicBezTo>
                      <a:pt x="634" y="1188"/>
                      <a:pt x="634" y="1188"/>
                      <a:pt x="634" y="1188"/>
                    </a:cubicBezTo>
                    <a:cubicBezTo>
                      <a:pt x="641" y="159"/>
                      <a:pt x="641" y="159"/>
                      <a:pt x="641" y="159"/>
                    </a:cubicBezTo>
                    <a:cubicBezTo>
                      <a:pt x="649" y="157"/>
                      <a:pt x="657" y="156"/>
                      <a:pt x="664" y="154"/>
                    </a:cubicBezTo>
                    <a:cubicBezTo>
                      <a:pt x="683" y="768"/>
                      <a:pt x="683" y="768"/>
                      <a:pt x="683" y="768"/>
                    </a:cubicBezTo>
                    <a:cubicBezTo>
                      <a:pt x="682" y="809"/>
                      <a:pt x="715" y="844"/>
                      <a:pt x="756" y="845"/>
                    </a:cubicBezTo>
                    <a:cubicBezTo>
                      <a:pt x="797" y="846"/>
                      <a:pt x="833" y="813"/>
                      <a:pt x="833" y="771"/>
                    </a:cubicBezTo>
                    <a:cubicBezTo>
                      <a:pt x="815" y="147"/>
                      <a:pt x="815" y="147"/>
                      <a:pt x="815" y="147"/>
                    </a:cubicBezTo>
                    <a:cubicBezTo>
                      <a:pt x="815" y="117"/>
                      <a:pt x="799" y="91"/>
                      <a:pt x="774" y="78"/>
                    </a:cubicBezTo>
                    <a:close/>
                  </a:path>
                </a:pathLst>
              </a:custGeom>
              <a:solidFill>
                <a:srgbClr val="DE3F19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59" name="Freeform 20"/>
              <p:cNvSpPr/>
              <p:nvPr/>
            </p:nvSpPr>
            <p:spPr>
              <a:xfrm>
                <a:off x="6372225" y="1657350"/>
                <a:ext cx="109537" cy="515937"/>
              </a:xfrm>
              <a:custGeom>
                <a:avLst/>
                <a:gdLst/>
                <a:ahLst/>
                <a:cxnLst>
                  <a:cxn ang="0">
                    <a:pos x="109537" y="461548"/>
                  </a:cxn>
                  <a:cxn ang="0">
                    <a:pos x="54769" y="515937"/>
                  </a:cxn>
                  <a:cxn ang="0">
                    <a:pos x="54769" y="515937"/>
                  </a:cxn>
                  <a:cxn ang="0">
                    <a:pos x="0" y="461548"/>
                  </a:cxn>
                  <a:cxn ang="0">
                    <a:pos x="0" y="54389"/>
                  </a:cxn>
                  <a:cxn ang="0">
                    <a:pos x="54769" y="0"/>
                  </a:cxn>
                  <a:cxn ang="0">
                    <a:pos x="54769" y="0"/>
                  </a:cxn>
                  <a:cxn ang="0">
                    <a:pos x="109537" y="54389"/>
                  </a:cxn>
                  <a:cxn ang="0">
                    <a:pos x="109537" y="461548"/>
                  </a:cxn>
                </a:cxnLst>
                <a:pathLst>
                  <a:path w="144" h="683">
                    <a:moveTo>
                      <a:pt x="144" y="611"/>
                    </a:moveTo>
                    <a:cubicBezTo>
                      <a:pt x="144" y="651"/>
                      <a:pt x="112" y="683"/>
                      <a:pt x="72" y="683"/>
                    </a:cubicBezTo>
                    <a:cubicBezTo>
                      <a:pt x="72" y="683"/>
                      <a:pt x="72" y="683"/>
                      <a:pt x="72" y="683"/>
                    </a:cubicBezTo>
                    <a:cubicBezTo>
                      <a:pt x="32" y="683"/>
                      <a:pt x="0" y="651"/>
                      <a:pt x="0" y="61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12" y="0"/>
                      <a:pt x="144" y="33"/>
                      <a:pt x="144" y="72"/>
                    </a:cubicBezTo>
                    <a:lnTo>
                      <a:pt x="144" y="611"/>
                    </a:lnTo>
                    <a:close/>
                  </a:path>
                </a:pathLst>
              </a:custGeom>
              <a:solidFill>
                <a:srgbClr val="EFC995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0" name="Freeform 21"/>
              <p:cNvSpPr/>
              <p:nvPr/>
            </p:nvSpPr>
            <p:spPr>
              <a:xfrm>
                <a:off x="6999288" y="1876425"/>
                <a:ext cx="407987" cy="409575"/>
              </a:xfrm>
              <a:custGeom>
                <a:avLst/>
                <a:gdLst/>
                <a:ahLst/>
                <a:cxnLst>
                  <a:cxn ang="0">
                    <a:pos x="98401" y="388298"/>
                  </a:cxn>
                  <a:cxn ang="0">
                    <a:pos x="21194" y="388298"/>
                  </a:cxn>
                  <a:cxn ang="0">
                    <a:pos x="21194" y="388298"/>
                  </a:cxn>
                  <a:cxn ang="0">
                    <a:pos x="21194" y="310791"/>
                  </a:cxn>
                  <a:cxn ang="0">
                    <a:pos x="308829" y="21277"/>
                  </a:cxn>
                  <a:cxn ang="0">
                    <a:pos x="386793" y="21277"/>
                  </a:cxn>
                  <a:cxn ang="0">
                    <a:pos x="386793" y="21277"/>
                  </a:cxn>
                  <a:cxn ang="0">
                    <a:pos x="386793" y="98784"/>
                  </a:cxn>
                  <a:cxn ang="0">
                    <a:pos x="98401" y="388298"/>
                  </a:cxn>
                </a:cxnLst>
                <a:pathLst>
                  <a:path w="539" h="539">
                    <a:moveTo>
                      <a:pt x="130" y="511"/>
                    </a:moveTo>
                    <a:cubicBezTo>
                      <a:pt x="102" y="539"/>
                      <a:pt x="56" y="539"/>
                      <a:pt x="28" y="511"/>
                    </a:cubicBezTo>
                    <a:cubicBezTo>
                      <a:pt x="28" y="511"/>
                      <a:pt x="28" y="511"/>
                      <a:pt x="28" y="511"/>
                    </a:cubicBezTo>
                    <a:cubicBezTo>
                      <a:pt x="0" y="483"/>
                      <a:pt x="0" y="437"/>
                      <a:pt x="28" y="409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37" y="0"/>
                      <a:pt x="482" y="0"/>
                      <a:pt x="511" y="28"/>
                    </a:cubicBezTo>
                    <a:cubicBezTo>
                      <a:pt x="511" y="28"/>
                      <a:pt x="511" y="28"/>
                      <a:pt x="511" y="28"/>
                    </a:cubicBezTo>
                    <a:cubicBezTo>
                      <a:pt x="539" y="56"/>
                      <a:pt x="539" y="102"/>
                      <a:pt x="511" y="130"/>
                    </a:cubicBezTo>
                    <a:lnTo>
                      <a:pt x="130" y="511"/>
                    </a:lnTo>
                    <a:close/>
                  </a:path>
                </a:pathLst>
              </a:custGeom>
              <a:solidFill>
                <a:srgbClr val="EFC995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1" name="Freeform 22"/>
              <p:cNvSpPr/>
              <p:nvPr/>
            </p:nvSpPr>
            <p:spPr>
              <a:xfrm>
                <a:off x="5519738" y="1884363"/>
                <a:ext cx="407987" cy="407987"/>
              </a:xfrm>
              <a:custGeom>
                <a:avLst/>
                <a:gdLst/>
                <a:ahLst/>
                <a:cxnLst>
                  <a:cxn ang="0">
                    <a:pos x="309012" y="386793"/>
                  </a:cxn>
                  <a:cxn ang="0">
                    <a:pos x="386077" y="386793"/>
                  </a:cxn>
                  <a:cxn ang="0">
                    <a:pos x="386077" y="386793"/>
                  </a:cxn>
                  <a:cxn ang="0">
                    <a:pos x="386077" y="309586"/>
                  </a:cxn>
                  <a:cxn ang="0">
                    <a:pos x="98975" y="21194"/>
                  </a:cxn>
                  <a:cxn ang="0">
                    <a:pos x="21155" y="21194"/>
                  </a:cxn>
                  <a:cxn ang="0">
                    <a:pos x="21155" y="21194"/>
                  </a:cxn>
                  <a:cxn ang="0">
                    <a:pos x="21155" y="98401"/>
                  </a:cxn>
                  <a:cxn ang="0">
                    <a:pos x="309012" y="386793"/>
                  </a:cxn>
                </a:cxnLst>
                <a:pathLst>
                  <a:path w="540" h="539">
                    <a:moveTo>
                      <a:pt x="409" y="511"/>
                    </a:moveTo>
                    <a:cubicBezTo>
                      <a:pt x="437" y="539"/>
                      <a:pt x="483" y="539"/>
                      <a:pt x="511" y="511"/>
                    </a:cubicBezTo>
                    <a:cubicBezTo>
                      <a:pt x="511" y="511"/>
                      <a:pt x="511" y="511"/>
                      <a:pt x="511" y="511"/>
                    </a:cubicBezTo>
                    <a:cubicBezTo>
                      <a:pt x="540" y="482"/>
                      <a:pt x="540" y="437"/>
                      <a:pt x="511" y="409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02" y="0"/>
                      <a:pt x="57" y="0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0" y="56"/>
                      <a:pt x="0" y="102"/>
                      <a:pt x="28" y="130"/>
                    </a:cubicBezTo>
                    <a:lnTo>
                      <a:pt x="409" y="511"/>
                    </a:lnTo>
                    <a:close/>
                  </a:path>
                </a:pathLst>
              </a:custGeom>
              <a:solidFill>
                <a:srgbClr val="EFC995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2" name="Freeform 28"/>
              <p:cNvSpPr/>
              <p:nvPr/>
            </p:nvSpPr>
            <p:spPr>
              <a:xfrm>
                <a:off x="7178675" y="4127500"/>
                <a:ext cx="42862" cy="41275"/>
              </a:xfrm>
              <a:custGeom>
                <a:avLst/>
                <a:gdLst/>
                <a:ahLst/>
                <a:cxnLst>
                  <a:cxn ang="0">
                    <a:pos x="14287" y="41275"/>
                  </a:cxn>
                  <a:cxn ang="0">
                    <a:pos x="0" y="26988"/>
                  </a:cxn>
                  <a:cxn ang="0">
                    <a:pos x="30162" y="0"/>
                  </a:cxn>
                  <a:cxn ang="0">
                    <a:pos x="42862" y="15875"/>
                  </a:cxn>
                  <a:cxn ang="0">
                    <a:pos x="14287" y="41275"/>
                  </a:cxn>
                </a:cxnLst>
                <a:pathLst>
                  <a:path w="27" h="26">
                    <a:moveTo>
                      <a:pt x="9" y="26"/>
                    </a:moveTo>
                    <a:lnTo>
                      <a:pt x="0" y="17"/>
                    </a:lnTo>
                    <a:lnTo>
                      <a:pt x="19" y="0"/>
                    </a:lnTo>
                    <a:lnTo>
                      <a:pt x="27" y="10"/>
                    </a:lnTo>
                    <a:lnTo>
                      <a:pt x="9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3" name="Freeform 36"/>
              <p:cNvSpPr/>
              <p:nvPr/>
            </p:nvSpPr>
            <p:spPr>
              <a:xfrm>
                <a:off x="6261100" y="4491038"/>
                <a:ext cx="349250" cy="1982787"/>
              </a:xfrm>
              <a:custGeom>
                <a:avLst/>
                <a:gdLst/>
                <a:ahLst/>
                <a:cxnLst>
                  <a:cxn ang="0">
                    <a:pos x="0" y="1878310"/>
                  </a:cxn>
                  <a:cxn ang="0">
                    <a:pos x="174625" y="1982787"/>
                  </a:cxn>
                  <a:cxn ang="0">
                    <a:pos x="174625" y="1982787"/>
                  </a:cxn>
                  <a:cxn ang="0">
                    <a:pos x="349250" y="1878310"/>
                  </a:cxn>
                  <a:cxn ang="0">
                    <a:pos x="349250" y="57538"/>
                  </a:cxn>
                  <a:cxn ang="0">
                    <a:pos x="174625" y="9085"/>
                  </a:cxn>
                  <a:cxn ang="0">
                    <a:pos x="174625" y="9085"/>
                  </a:cxn>
                  <a:cxn ang="0">
                    <a:pos x="0" y="57538"/>
                  </a:cxn>
                  <a:cxn ang="0">
                    <a:pos x="0" y="1878310"/>
                  </a:cxn>
                </a:cxnLst>
                <a:pathLst>
                  <a:path w="462" h="2619">
                    <a:moveTo>
                      <a:pt x="0" y="2481"/>
                    </a:moveTo>
                    <a:cubicBezTo>
                      <a:pt x="0" y="2557"/>
                      <a:pt x="104" y="2619"/>
                      <a:pt x="231" y="2619"/>
                    </a:cubicBezTo>
                    <a:cubicBezTo>
                      <a:pt x="231" y="2619"/>
                      <a:pt x="231" y="2619"/>
                      <a:pt x="231" y="2619"/>
                    </a:cubicBezTo>
                    <a:cubicBezTo>
                      <a:pt x="359" y="2619"/>
                      <a:pt x="462" y="2557"/>
                      <a:pt x="462" y="2481"/>
                    </a:cubicBezTo>
                    <a:cubicBezTo>
                      <a:pt x="462" y="76"/>
                      <a:pt x="462" y="76"/>
                      <a:pt x="462" y="76"/>
                    </a:cubicBezTo>
                    <a:cubicBezTo>
                      <a:pt x="462" y="0"/>
                      <a:pt x="359" y="12"/>
                      <a:pt x="231" y="12"/>
                    </a:cubicBezTo>
                    <a:cubicBezTo>
                      <a:pt x="231" y="12"/>
                      <a:pt x="231" y="12"/>
                      <a:pt x="231" y="12"/>
                    </a:cubicBezTo>
                    <a:cubicBezTo>
                      <a:pt x="104" y="12"/>
                      <a:pt x="0" y="0"/>
                      <a:pt x="0" y="76"/>
                    </a:cubicBezTo>
                    <a:lnTo>
                      <a:pt x="0" y="2481"/>
                    </a:lnTo>
                    <a:close/>
                  </a:path>
                </a:pathLst>
              </a:custGeom>
              <a:solidFill>
                <a:srgbClr val="353336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4" name="Freeform 37"/>
              <p:cNvSpPr/>
              <p:nvPr/>
            </p:nvSpPr>
            <p:spPr>
              <a:xfrm>
                <a:off x="6507163" y="5913438"/>
                <a:ext cx="355600" cy="460375"/>
              </a:xfrm>
              <a:custGeom>
                <a:avLst/>
                <a:gdLst/>
                <a:ahLst/>
                <a:cxnLst>
                  <a:cxn ang="0">
                    <a:pos x="355600" y="0"/>
                  </a:cxn>
                  <a:cxn ang="0">
                    <a:pos x="330526" y="300607"/>
                  </a:cxn>
                  <a:cxn ang="0">
                    <a:pos x="6838" y="460375"/>
                  </a:cxn>
                  <a:cxn ang="0">
                    <a:pos x="60026" y="238517"/>
                  </a:cxn>
                  <a:cxn ang="0">
                    <a:pos x="355600" y="0"/>
                  </a:cxn>
                </a:cxnLst>
                <a:pathLst>
                  <a:path w="468" h="608">
                    <a:moveTo>
                      <a:pt x="468" y="0"/>
                    </a:moveTo>
                    <a:cubicBezTo>
                      <a:pt x="435" y="397"/>
                      <a:pt x="435" y="397"/>
                      <a:pt x="435" y="397"/>
                    </a:cubicBezTo>
                    <a:cubicBezTo>
                      <a:pt x="9" y="608"/>
                      <a:pt x="9" y="608"/>
                      <a:pt x="9" y="608"/>
                    </a:cubicBezTo>
                    <a:cubicBezTo>
                      <a:pt x="9" y="608"/>
                      <a:pt x="0" y="418"/>
                      <a:pt x="79" y="315"/>
                    </a:cubicBezTo>
                    <a:cubicBezTo>
                      <a:pt x="139" y="236"/>
                      <a:pt x="468" y="0"/>
                      <a:pt x="468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5" name="Freeform 38"/>
              <p:cNvSpPr/>
              <p:nvPr/>
            </p:nvSpPr>
            <p:spPr>
              <a:xfrm>
                <a:off x="6507163" y="5913438"/>
                <a:ext cx="355600" cy="460375"/>
              </a:xfrm>
              <a:custGeom>
                <a:avLst/>
                <a:gdLst/>
                <a:ahLst/>
                <a:cxnLst>
                  <a:cxn ang="0">
                    <a:pos x="60026" y="238517"/>
                  </a:cxn>
                  <a:cxn ang="0">
                    <a:pos x="355600" y="0"/>
                  </a:cxn>
                  <a:cxn ang="0">
                    <a:pos x="341923" y="159011"/>
                  </a:cxn>
                  <a:cxn ang="0">
                    <a:pos x="110935" y="308936"/>
                  </a:cxn>
                  <a:cxn ang="0">
                    <a:pos x="50909" y="438416"/>
                  </a:cxn>
                  <a:cxn ang="0">
                    <a:pos x="6838" y="460375"/>
                  </a:cxn>
                  <a:cxn ang="0">
                    <a:pos x="60026" y="238517"/>
                  </a:cxn>
                </a:cxnLst>
                <a:pathLst>
                  <a:path w="468" h="608">
                    <a:moveTo>
                      <a:pt x="79" y="315"/>
                    </a:moveTo>
                    <a:cubicBezTo>
                      <a:pt x="139" y="236"/>
                      <a:pt x="468" y="0"/>
                      <a:pt x="468" y="0"/>
                    </a:cubicBezTo>
                    <a:cubicBezTo>
                      <a:pt x="450" y="210"/>
                      <a:pt x="450" y="210"/>
                      <a:pt x="450" y="210"/>
                    </a:cubicBezTo>
                    <a:cubicBezTo>
                      <a:pt x="310" y="287"/>
                      <a:pt x="205" y="350"/>
                      <a:pt x="146" y="408"/>
                    </a:cubicBezTo>
                    <a:cubicBezTo>
                      <a:pt x="114" y="438"/>
                      <a:pt x="91" y="510"/>
                      <a:pt x="67" y="579"/>
                    </a:cubicBezTo>
                    <a:cubicBezTo>
                      <a:pt x="9" y="608"/>
                      <a:pt x="9" y="608"/>
                      <a:pt x="9" y="608"/>
                    </a:cubicBezTo>
                    <a:cubicBezTo>
                      <a:pt x="9" y="608"/>
                      <a:pt x="0" y="418"/>
                      <a:pt x="79" y="315"/>
                    </a:cubicBezTo>
                    <a:close/>
                  </a:path>
                </a:pathLst>
              </a:custGeom>
              <a:solidFill>
                <a:srgbClr val="EAA15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6" name="Freeform 39"/>
              <p:cNvSpPr/>
              <p:nvPr/>
            </p:nvSpPr>
            <p:spPr>
              <a:xfrm>
                <a:off x="6542088" y="6227763"/>
                <a:ext cx="109537" cy="131762"/>
              </a:xfrm>
              <a:custGeom>
                <a:avLst/>
                <a:gdLst/>
                <a:ahLst/>
                <a:cxnLst>
                  <a:cxn ang="0">
                    <a:pos x="0" y="131762"/>
                  </a:cxn>
                  <a:cxn ang="0">
                    <a:pos x="7607" y="85834"/>
                  </a:cxn>
                  <a:cxn ang="0">
                    <a:pos x="100409" y="0"/>
                  </a:cxn>
                  <a:cxn ang="0">
                    <a:pos x="109537" y="78304"/>
                  </a:cxn>
                  <a:cxn ang="0">
                    <a:pos x="0" y="131762"/>
                  </a:cxn>
                </a:cxnLst>
                <a:pathLst>
                  <a:path w="144" h="175">
                    <a:moveTo>
                      <a:pt x="0" y="175"/>
                    </a:moveTo>
                    <a:cubicBezTo>
                      <a:pt x="2" y="153"/>
                      <a:pt x="5" y="131"/>
                      <a:pt x="10" y="114"/>
                    </a:cubicBezTo>
                    <a:cubicBezTo>
                      <a:pt x="26" y="59"/>
                      <a:pt x="132" y="0"/>
                      <a:pt x="132" y="0"/>
                    </a:cubicBezTo>
                    <a:cubicBezTo>
                      <a:pt x="144" y="104"/>
                      <a:pt x="144" y="104"/>
                      <a:pt x="144" y="104"/>
                    </a:cubicBez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7" name="Freeform 40"/>
              <p:cNvSpPr/>
              <p:nvPr/>
            </p:nvSpPr>
            <p:spPr>
              <a:xfrm>
                <a:off x="6534150" y="5529263"/>
                <a:ext cx="373062" cy="665162"/>
              </a:xfrm>
              <a:custGeom>
                <a:avLst/>
                <a:gdLst/>
                <a:ahLst/>
                <a:cxnLst>
                  <a:cxn ang="0">
                    <a:pos x="286216" y="0"/>
                  </a:cxn>
                  <a:cxn ang="0">
                    <a:pos x="373062" y="356418"/>
                  </a:cxn>
                  <a:cxn ang="0">
                    <a:pos x="62680" y="665162"/>
                  </a:cxn>
                  <a:cxn ang="0">
                    <a:pos x="38514" y="388200"/>
                  </a:cxn>
                  <a:cxn ang="0">
                    <a:pos x="286216" y="0"/>
                  </a:cxn>
                </a:cxnLst>
                <a:pathLst>
                  <a:path w="494" h="879">
                    <a:moveTo>
                      <a:pt x="379" y="0"/>
                    </a:moveTo>
                    <a:cubicBezTo>
                      <a:pt x="494" y="471"/>
                      <a:pt x="494" y="471"/>
                      <a:pt x="494" y="471"/>
                    </a:cubicBezTo>
                    <a:cubicBezTo>
                      <a:pt x="83" y="879"/>
                      <a:pt x="83" y="879"/>
                      <a:pt x="83" y="879"/>
                    </a:cubicBezTo>
                    <a:cubicBezTo>
                      <a:pt x="83" y="879"/>
                      <a:pt x="0" y="663"/>
                      <a:pt x="51" y="513"/>
                    </a:cubicBezTo>
                    <a:cubicBezTo>
                      <a:pt x="90" y="399"/>
                      <a:pt x="379" y="0"/>
                      <a:pt x="379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8" name="Freeform 41"/>
              <p:cNvSpPr/>
              <p:nvPr/>
            </p:nvSpPr>
            <p:spPr>
              <a:xfrm>
                <a:off x="6534150" y="5529263"/>
                <a:ext cx="333375" cy="665162"/>
              </a:xfrm>
              <a:custGeom>
                <a:avLst/>
                <a:gdLst/>
                <a:ahLst/>
                <a:cxnLst>
                  <a:cxn ang="0">
                    <a:pos x="38641" y="388200"/>
                  </a:cxn>
                  <a:cxn ang="0">
                    <a:pos x="287157" y="0"/>
                  </a:cxn>
                  <a:cxn ang="0">
                    <a:pos x="333375" y="189181"/>
                  </a:cxn>
                  <a:cxn ang="0">
                    <a:pos x="124258" y="449495"/>
                  </a:cxn>
                  <a:cxn ang="0">
                    <a:pos x="105316" y="622785"/>
                  </a:cxn>
                  <a:cxn ang="0">
                    <a:pos x="62887" y="665162"/>
                  </a:cxn>
                  <a:cxn ang="0">
                    <a:pos x="38641" y="388200"/>
                  </a:cxn>
                </a:cxnLst>
                <a:pathLst>
                  <a:path w="440" h="879">
                    <a:moveTo>
                      <a:pt x="51" y="513"/>
                    </a:moveTo>
                    <a:cubicBezTo>
                      <a:pt x="90" y="399"/>
                      <a:pt x="379" y="0"/>
                      <a:pt x="379" y="0"/>
                    </a:cubicBezTo>
                    <a:cubicBezTo>
                      <a:pt x="440" y="250"/>
                      <a:pt x="440" y="250"/>
                      <a:pt x="440" y="250"/>
                    </a:cubicBezTo>
                    <a:cubicBezTo>
                      <a:pt x="307" y="393"/>
                      <a:pt x="210" y="505"/>
                      <a:pt x="164" y="594"/>
                    </a:cubicBezTo>
                    <a:cubicBezTo>
                      <a:pt x="139" y="642"/>
                      <a:pt x="140" y="734"/>
                      <a:pt x="139" y="823"/>
                    </a:cubicBezTo>
                    <a:cubicBezTo>
                      <a:pt x="83" y="879"/>
                      <a:pt x="83" y="879"/>
                      <a:pt x="83" y="879"/>
                    </a:cubicBezTo>
                    <a:cubicBezTo>
                      <a:pt x="83" y="879"/>
                      <a:pt x="0" y="663"/>
                      <a:pt x="51" y="513"/>
                    </a:cubicBezTo>
                    <a:close/>
                  </a:path>
                </a:pathLst>
              </a:custGeom>
              <a:solidFill>
                <a:srgbClr val="EAA15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69" name="Freeform 42"/>
              <p:cNvSpPr/>
              <p:nvPr/>
            </p:nvSpPr>
            <p:spPr>
              <a:xfrm>
                <a:off x="6611938" y="5976938"/>
                <a:ext cx="115887" cy="190500"/>
              </a:xfrm>
              <a:custGeom>
                <a:avLst/>
                <a:gdLst/>
                <a:ahLst/>
                <a:cxnLst>
                  <a:cxn ang="0">
                    <a:pos x="11361" y="190500"/>
                  </a:cxn>
                  <a:cxn ang="0">
                    <a:pos x="2272" y="134560"/>
                  </a:cxn>
                  <a:cxn ang="0">
                    <a:pos x="75743" y="0"/>
                  </a:cxn>
                  <a:cxn ang="0">
                    <a:pos x="115887" y="86935"/>
                  </a:cxn>
                  <a:cxn ang="0">
                    <a:pos x="11361" y="190500"/>
                  </a:cxn>
                </a:cxnLst>
                <a:pathLst>
                  <a:path w="153" h="252">
                    <a:moveTo>
                      <a:pt x="15" y="252"/>
                    </a:moveTo>
                    <a:cubicBezTo>
                      <a:pt x="9" y="227"/>
                      <a:pt x="3" y="199"/>
                      <a:pt x="3" y="178"/>
                    </a:cubicBezTo>
                    <a:cubicBezTo>
                      <a:pt x="0" y="108"/>
                      <a:pt x="100" y="0"/>
                      <a:pt x="100" y="0"/>
                    </a:cubicBezTo>
                    <a:cubicBezTo>
                      <a:pt x="153" y="115"/>
                      <a:pt x="153" y="115"/>
                      <a:pt x="153" y="115"/>
                    </a:cubicBezTo>
                    <a:lnTo>
                      <a:pt x="15" y="252"/>
                    </a:ln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0" name="Freeform 43"/>
              <p:cNvSpPr/>
              <p:nvPr/>
            </p:nvSpPr>
            <p:spPr>
              <a:xfrm>
                <a:off x="6523038" y="5226050"/>
                <a:ext cx="361950" cy="679450"/>
              </a:xfrm>
              <a:custGeom>
                <a:avLst/>
                <a:gdLst/>
                <a:ahLst/>
                <a:cxnLst>
                  <a:cxn ang="0">
                    <a:pos x="249882" y="0"/>
                  </a:cxn>
                  <a:cxn ang="0">
                    <a:pos x="361950" y="348805"/>
                  </a:cxn>
                  <a:cxn ang="0">
                    <a:pos x="74207" y="679450"/>
                  </a:cxn>
                  <a:cxn ang="0">
                    <a:pos x="30289" y="404795"/>
                  </a:cxn>
                  <a:cxn ang="0">
                    <a:pos x="249882" y="0"/>
                  </a:cxn>
                </a:cxnLst>
                <a:pathLst>
                  <a:path w="478" h="898">
                    <a:moveTo>
                      <a:pt x="330" y="0"/>
                    </a:moveTo>
                    <a:cubicBezTo>
                      <a:pt x="478" y="461"/>
                      <a:pt x="478" y="461"/>
                      <a:pt x="478" y="461"/>
                    </a:cubicBezTo>
                    <a:cubicBezTo>
                      <a:pt x="98" y="898"/>
                      <a:pt x="98" y="898"/>
                      <a:pt x="98" y="898"/>
                    </a:cubicBezTo>
                    <a:cubicBezTo>
                      <a:pt x="98" y="898"/>
                      <a:pt x="0" y="688"/>
                      <a:pt x="40" y="535"/>
                    </a:cubicBezTo>
                    <a:cubicBezTo>
                      <a:pt x="71" y="419"/>
                      <a:pt x="330" y="0"/>
                      <a:pt x="330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1" name="Freeform 44"/>
              <p:cNvSpPr/>
              <p:nvPr/>
            </p:nvSpPr>
            <p:spPr>
              <a:xfrm>
                <a:off x="6523038" y="5226050"/>
                <a:ext cx="309562" cy="679450"/>
              </a:xfrm>
              <a:custGeom>
                <a:avLst/>
                <a:gdLst/>
                <a:ahLst/>
                <a:cxnLst>
                  <a:cxn ang="0">
                    <a:pos x="30275" y="404795"/>
                  </a:cxn>
                  <a:cxn ang="0">
                    <a:pos x="249769" y="0"/>
                  </a:cxn>
                  <a:cxn ang="0">
                    <a:pos x="309562" y="184617"/>
                  </a:cxn>
                  <a:cxn ang="0">
                    <a:pos x="120343" y="460029"/>
                  </a:cxn>
                  <a:cxn ang="0">
                    <a:pos x="113531" y="633296"/>
                  </a:cxn>
                  <a:cxn ang="0">
                    <a:pos x="74174" y="679450"/>
                  </a:cxn>
                  <a:cxn ang="0">
                    <a:pos x="30275" y="404795"/>
                  </a:cxn>
                </a:cxnLst>
                <a:pathLst>
                  <a:path w="409" h="898">
                    <a:moveTo>
                      <a:pt x="40" y="535"/>
                    </a:moveTo>
                    <a:cubicBezTo>
                      <a:pt x="71" y="419"/>
                      <a:pt x="330" y="0"/>
                      <a:pt x="330" y="0"/>
                    </a:cubicBezTo>
                    <a:cubicBezTo>
                      <a:pt x="409" y="244"/>
                      <a:pt x="409" y="244"/>
                      <a:pt x="409" y="244"/>
                    </a:cubicBezTo>
                    <a:cubicBezTo>
                      <a:pt x="287" y="397"/>
                      <a:pt x="198" y="516"/>
                      <a:pt x="159" y="608"/>
                    </a:cubicBezTo>
                    <a:cubicBezTo>
                      <a:pt x="138" y="657"/>
                      <a:pt x="144" y="749"/>
                      <a:pt x="150" y="837"/>
                    </a:cubicBezTo>
                    <a:cubicBezTo>
                      <a:pt x="98" y="898"/>
                      <a:pt x="98" y="898"/>
                      <a:pt x="98" y="898"/>
                    </a:cubicBezTo>
                    <a:cubicBezTo>
                      <a:pt x="98" y="898"/>
                      <a:pt x="0" y="688"/>
                      <a:pt x="40" y="535"/>
                    </a:cubicBezTo>
                    <a:close/>
                  </a:path>
                </a:pathLst>
              </a:custGeom>
              <a:solidFill>
                <a:srgbClr val="EAA15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2" name="Freeform 45"/>
              <p:cNvSpPr/>
              <p:nvPr/>
            </p:nvSpPr>
            <p:spPr>
              <a:xfrm>
                <a:off x="6604000" y="5681663"/>
                <a:ext cx="115887" cy="193675"/>
              </a:xfrm>
              <a:custGeom>
                <a:avLst/>
                <a:gdLst/>
                <a:ahLst/>
                <a:cxnLst>
                  <a:cxn ang="0">
                    <a:pos x="18298" y="193675"/>
                  </a:cxn>
                  <a:cxn ang="0">
                    <a:pos x="5337" y="138662"/>
                  </a:cxn>
                  <a:cxn ang="0">
                    <a:pos x="70142" y="0"/>
                  </a:cxn>
                  <a:cxn ang="0">
                    <a:pos x="115887" y="82896"/>
                  </a:cxn>
                  <a:cxn ang="0">
                    <a:pos x="18298" y="193675"/>
                  </a:cxn>
                </a:cxnLst>
                <a:pathLst>
                  <a:path w="152" h="257">
                    <a:moveTo>
                      <a:pt x="24" y="257"/>
                    </a:moveTo>
                    <a:cubicBezTo>
                      <a:pt x="17" y="233"/>
                      <a:pt x="9" y="205"/>
                      <a:pt x="7" y="184"/>
                    </a:cubicBezTo>
                    <a:cubicBezTo>
                      <a:pt x="0" y="115"/>
                      <a:pt x="92" y="0"/>
                      <a:pt x="92" y="0"/>
                    </a:cubicBezTo>
                    <a:cubicBezTo>
                      <a:pt x="152" y="110"/>
                      <a:pt x="152" y="110"/>
                      <a:pt x="152" y="110"/>
                    </a:cubicBezTo>
                    <a:lnTo>
                      <a:pt x="24" y="257"/>
                    </a:ln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3" name="Freeform 46"/>
              <p:cNvSpPr/>
              <p:nvPr/>
            </p:nvSpPr>
            <p:spPr>
              <a:xfrm>
                <a:off x="6550025" y="4991100"/>
                <a:ext cx="280987" cy="547687"/>
              </a:xfrm>
              <a:custGeom>
                <a:avLst/>
                <a:gdLst/>
                <a:ahLst/>
                <a:cxnLst>
                  <a:cxn ang="0">
                    <a:pos x="62105" y="0"/>
                  </a:cxn>
                  <a:cxn ang="0">
                    <a:pos x="280987" y="253419"/>
                  </a:cxn>
                  <a:cxn ang="0">
                    <a:pos x="94672" y="547687"/>
                  </a:cxn>
                  <a:cxn ang="0">
                    <a:pos x="18934" y="363864"/>
                  </a:cxn>
                  <a:cxn ang="0">
                    <a:pos x="61348" y="236020"/>
                  </a:cxn>
                  <a:cxn ang="0">
                    <a:pos x="62105" y="0"/>
                  </a:cxn>
                </a:cxnLst>
                <a:pathLst>
                  <a:path w="371" h="724">
                    <a:moveTo>
                      <a:pt x="82" y="0"/>
                    </a:moveTo>
                    <a:cubicBezTo>
                      <a:pt x="371" y="335"/>
                      <a:pt x="371" y="335"/>
                      <a:pt x="371" y="335"/>
                    </a:cubicBezTo>
                    <a:cubicBezTo>
                      <a:pt x="125" y="724"/>
                      <a:pt x="125" y="724"/>
                      <a:pt x="125" y="724"/>
                    </a:cubicBezTo>
                    <a:cubicBezTo>
                      <a:pt x="125" y="724"/>
                      <a:pt x="0" y="639"/>
                      <a:pt x="25" y="481"/>
                    </a:cubicBezTo>
                    <a:cubicBezTo>
                      <a:pt x="43" y="361"/>
                      <a:pt x="81" y="312"/>
                      <a:pt x="81" y="312"/>
                    </a:cubicBez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4" name="Freeform 47"/>
              <p:cNvSpPr/>
              <p:nvPr/>
            </p:nvSpPr>
            <p:spPr>
              <a:xfrm>
                <a:off x="6624638" y="5321300"/>
                <a:ext cx="112712" cy="193675"/>
              </a:xfrm>
              <a:custGeom>
                <a:avLst/>
                <a:gdLst/>
                <a:ahLst/>
                <a:cxnLst>
                  <a:cxn ang="0">
                    <a:pos x="112712" y="72628"/>
                  </a:cxn>
                  <a:cxn ang="0">
                    <a:pos x="35553" y="193675"/>
                  </a:cxn>
                  <a:cxn ang="0">
                    <a:pos x="15886" y="149796"/>
                  </a:cxn>
                  <a:cxn ang="0">
                    <a:pos x="50683" y="0"/>
                  </a:cxn>
                  <a:cxn ang="0">
                    <a:pos x="112712" y="72628"/>
                  </a:cxn>
                </a:cxnLst>
                <a:pathLst>
                  <a:path w="149" h="256">
                    <a:moveTo>
                      <a:pt x="149" y="96"/>
                    </a:moveTo>
                    <a:cubicBezTo>
                      <a:pt x="47" y="256"/>
                      <a:pt x="47" y="256"/>
                      <a:pt x="47" y="256"/>
                    </a:cubicBezTo>
                    <a:cubicBezTo>
                      <a:pt x="37" y="236"/>
                      <a:pt x="27" y="215"/>
                      <a:pt x="21" y="198"/>
                    </a:cubicBezTo>
                    <a:cubicBezTo>
                      <a:pt x="0" y="131"/>
                      <a:pt x="67" y="0"/>
                      <a:pt x="67" y="0"/>
                    </a:cubicBezTo>
                    <a:lnTo>
                      <a:pt x="149" y="96"/>
                    </a:ln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5" name="Freeform 48"/>
              <p:cNvSpPr/>
              <p:nvPr/>
            </p:nvSpPr>
            <p:spPr>
              <a:xfrm>
                <a:off x="6575425" y="4991100"/>
                <a:ext cx="169862" cy="330200"/>
              </a:xfrm>
              <a:custGeom>
                <a:avLst/>
                <a:gdLst/>
                <a:ahLst/>
                <a:cxnLst>
                  <a:cxn ang="0">
                    <a:pos x="36992" y="0"/>
                  </a:cxn>
                  <a:cxn ang="0">
                    <a:pos x="169862" y="153388"/>
                  </a:cxn>
                  <a:cxn ang="0">
                    <a:pos x="12834" y="295442"/>
                  </a:cxn>
                  <a:cxn ang="0">
                    <a:pos x="0" y="330200"/>
                  </a:cxn>
                  <a:cxn ang="0">
                    <a:pos x="36237" y="235749"/>
                  </a:cxn>
                  <a:cxn ang="0">
                    <a:pos x="36992" y="0"/>
                  </a:cxn>
                </a:cxnLst>
                <a:pathLst>
                  <a:path w="225" h="437">
                    <a:moveTo>
                      <a:pt x="49" y="0"/>
                    </a:moveTo>
                    <a:cubicBezTo>
                      <a:pt x="225" y="203"/>
                      <a:pt x="225" y="203"/>
                      <a:pt x="225" y="203"/>
                    </a:cubicBezTo>
                    <a:cubicBezTo>
                      <a:pt x="115" y="258"/>
                      <a:pt x="55" y="293"/>
                      <a:pt x="17" y="391"/>
                    </a:cubicBezTo>
                    <a:cubicBezTo>
                      <a:pt x="11" y="407"/>
                      <a:pt x="5" y="423"/>
                      <a:pt x="0" y="437"/>
                    </a:cubicBezTo>
                    <a:cubicBezTo>
                      <a:pt x="19" y="349"/>
                      <a:pt x="48" y="312"/>
                      <a:pt x="48" y="312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EAA15E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6" name="Freeform 49"/>
              <p:cNvSpPr/>
              <p:nvPr/>
            </p:nvSpPr>
            <p:spPr>
              <a:xfrm>
                <a:off x="6200775" y="4468813"/>
                <a:ext cx="469900" cy="204787"/>
              </a:xfrm>
              <a:custGeom>
                <a:avLst/>
                <a:gdLst/>
                <a:ahLst/>
                <a:cxnLst>
                  <a:cxn ang="0">
                    <a:pos x="0" y="102774"/>
                  </a:cxn>
                  <a:cxn ang="0">
                    <a:pos x="101559" y="204787"/>
                  </a:cxn>
                  <a:cxn ang="0">
                    <a:pos x="368341" y="204787"/>
                  </a:cxn>
                  <a:cxn ang="0">
                    <a:pos x="469900" y="102774"/>
                  </a:cxn>
                  <a:cxn ang="0">
                    <a:pos x="469900" y="102774"/>
                  </a:cxn>
                  <a:cxn ang="0">
                    <a:pos x="368341" y="0"/>
                  </a:cxn>
                  <a:cxn ang="0">
                    <a:pos x="101559" y="0"/>
                  </a:cxn>
                  <a:cxn ang="0">
                    <a:pos x="0" y="102774"/>
                  </a:cxn>
                </a:cxnLst>
                <a:pathLst>
                  <a:path w="620" h="269">
                    <a:moveTo>
                      <a:pt x="0" y="135"/>
                    </a:moveTo>
                    <a:cubicBezTo>
                      <a:pt x="0" y="209"/>
                      <a:pt x="60" y="269"/>
                      <a:pt x="134" y="269"/>
                    </a:cubicBezTo>
                    <a:cubicBezTo>
                      <a:pt x="486" y="269"/>
                      <a:pt x="486" y="269"/>
                      <a:pt x="486" y="269"/>
                    </a:cubicBezTo>
                    <a:cubicBezTo>
                      <a:pt x="560" y="269"/>
                      <a:pt x="620" y="209"/>
                      <a:pt x="620" y="135"/>
                    </a:cubicBezTo>
                    <a:cubicBezTo>
                      <a:pt x="620" y="135"/>
                      <a:pt x="620" y="135"/>
                      <a:pt x="620" y="135"/>
                    </a:cubicBezTo>
                    <a:cubicBezTo>
                      <a:pt x="620" y="61"/>
                      <a:pt x="560" y="0"/>
                      <a:pt x="486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60" y="0"/>
                      <a:pt x="0" y="61"/>
                      <a:pt x="0" y="135"/>
                    </a:cubicBezTo>
                    <a:close/>
                  </a:path>
                </a:pathLst>
              </a:custGeom>
              <a:solidFill>
                <a:srgbClr val="353336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7" name="Freeform 52"/>
              <p:cNvSpPr/>
              <p:nvPr/>
            </p:nvSpPr>
            <p:spPr>
              <a:xfrm>
                <a:off x="5630863" y="4914900"/>
                <a:ext cx="769937" cy="1628775"/>
              </a:xfrm>
              <a:custGeom>
                <a:avLst/>
                <a:gdLst/>
                <a:ahLst/>
                <a:cxnLst>
                  <a:cxn ang="0">
                    <a:pos x="750253" y="0"/>
                  </a:cxn>
                  <a:cxn ang="0">
                    <a:pos x="728298" y="395451"/>
                  </a:cxn>
                  <a:cxn ang="0">
                    <a:pos x="707100" y="931053"/>
                  </a:cxn>
                  <a:cxn ang="0">
                    <a:pos x="80249" y="982568"/>
                  </a:cxn>
                  <a:cxn ang="0">
                    <a:pos x="529947" y="40151"/>
                  </a:cxn>
                  <a:cxn ang="0">
                    <a:pos x="750253" y="0"/>
                  </a:cxn>
                </a:cxnLst>
                <a:pathLst>
                  <a:path w="1017" h="2150">
                    <a:moveTo>
                      <a:pt x="991" y="0"/>
                    </a:moveTo>
                    <a:cubicBezTo>
                      <a:pt x="991" y="0"/>
                      <a:pt x="953" y="260"/>
                      <a:pt x="962" y="522"/>
                    </a:cubicBezTo>
                    <a:cubicBezTo>
                      <a:pt x="970" y="769"/>
                      <a:pt x="1017" y="1049"/>
                      <a:pt x="934" y="1229"/>
                    </a:cubicBezTo>
                    <a:cubicBezTo>
                      <a:pt x="515" y="2150"/>
                      <a:pt x="0" y="1582"/>
                      <a:pt x="106" y="1297"/>
                    </a:cubicBezTo>
                    <a:cubicBezTo>
                      <a:pt x="188" y="1076"/>
                      <a:pt x="700" y="53"/>
                      <a:pt x="700" y="53"/>
                    </a:cubicBezTo>
                    <a:lnTo>
                      <a:pt x="991" y="0"/>
                    </a:ln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8" name="Freeform 53"/>
              <p:cNvSpPr/>
              <p:nvPr/>
            </p:nvSpPr>
            <p:spPr>
              <a:xfrm>
                <a:off x="5934075" y="4494213"/>
                <a:ext cx="596900" cy="984250"/>
              </a:xfrm>
              <a:custGeom>
                <a:avLst/>
                <a:gdLst/>
                <a:ahLst/>
                <a:cxnLst>
                  <a:cxn ang="0">
                    <a:pos x="24997" y="913838"/>
                  </a:cxn>
                  <a:cxn ang="0">
                    <a:pos x="256788" y="667019"/>
                  </a:cxn>
                  <a:cxn ang="0">
                    <a:pos x="256788" y="667019"/>
                  </a:cxn>
                  <a:cxn ang="0">
                    <a:pos x="377986" y="781343"/>
                  </a:cxn>
                  <a:cxn ang="0">
                    <a:pos x="571145" y="199121"/>
                  </a:cxn>
                  <a:cxn ang="0">
                    <a:pos x="490094" y="25742"/>
                  </a:cxn>
                  <a:cxn ang="0">
                    <a:pos x="490094" y="25742"/>
                  </a:cxn>
                  <a:cxn ang="0">
                    <a:pos x="315872" y="106753"/>
                  </a:cxn>
                  <a:cxn ang="0">
                    <a:pos x="24997" y="913838"/>
                  </a:cxn>
                </a:cxnLst>
                <a:pathLst>
                  <a:path w="788" h="1300">
                    <a:moveTo>
                      <a:pt x="33" y="1207"/>
                    </a:moveTo>
                    <a:cubicBezTo>
                      <a:pt x="0" y="1300"/>
                      <a:pt x="246" y="848"/>
                      <a:pt x="339" y="881"/>
                    </a:cubicBezTo>
                    <a:cubicBezTo>
                      <a:pt x="339" y="881"/>
                      <a:pt x="339" y="881"/>
                      <a:pt x="339" y="881"/>
                    </a:cubicBezTo>
                    <a:cubicBezTo>
                      <a:pt x="432" y="915"/>
                      <a:pt x="466" y="1125"/>
                      <a:pt x="499" y="1032"/>
                    </a:cubicBezTo>
                    <a:cubicBezTo>
                      <a:pt x="754" y="263"/>
                      <a:pt x="754" y="263"/>
                      <a:pt x="754" y="263"/>
                    </a:cubicBezTo>
                    <a:cubicBezTo>
                      <a:pt x="788" y="170"/>
                      <a:pt x="740" y="68"/>
                      <a:pt x="647" y="34"/>
                    </a:cubicBezTo>
                    <a:cubicBezTo>
                      <a:pt x="647" y="34"/>
                      <a:pt x="647" y="34"/>
                      <a:pt x="647" y="34"/>
                    </a:cubicBezTo>
                    <a:cubicBezTo>
                      <a:pt x="554" y="0"/>
                      <a:pt x="451" y="48"/>
                      <a:pt x="417" y="141"/>
                    </a:cubicBezTo>
                    <a:lnTo>
                      <a:pt x="33" y="1207"/>
                    </a:lnTo>
                    <a:close/>
                  </a:path>
                </a:pathLst>
              </a:custGeom>
              <a:solidFill>
                <a:srgbClr val="F9BB87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79" name="Freeform 54"/>
              <p:cNvSpPr/>
              <p:nvPr/>
            </p:nvSpPr>
            <p:spPr>
              <a:xfrm>
                <a:off x="6288088" y="4567238"/>
                <a:ext cx="179387" cy="166687"/>
              </a:xfrm>
              <a:custGeom>
                <a:avLst/>
                <a:gdLst/>
                <a:ahLst/>
                <a:cxnLst>
                  <a:cxn ang="0">
                    <a:pos x="179387" y="58076"/>
                  </a:cxn>
                  <a:cxn ang="0">
                    <a:pos x="159540" y="110873"/>
                  </a:cxn>
                  <a:cxn ang="0">
                    <a:pos x="61068" y="151602"/>
                  </a:cxn>
                  <a:cxn ang="0">
                    <a:pos x="13740" y="58076"/>
                  </a:cxn>
                  <a:cxn ang="0">
                    <a:pos x="33587" y="5280"/>
                  </a:cxn>
                  <a:cxn ang="0">
                    <a:pos x="106869" y="18102"/>
                  </a:cxn>
                  <a:cxn ang="0">
                    <a:pos x="179387" y="58076"/>
                  </a:cxn>
                </a:cxnLst>
                <a:pathLst>
                  <a:path w="235" h="221">
                    <a:moveTo>
                      <a:pt x="235" y="77"/>
                    </a:moveTo>
                    <a:cubicBezTo>
                      <a:pt x="209" y="147"/>
                      <a:pt x="209" y="147"/>
                      <a:pt x="209" y="147"/>
                    </a:cubicBezTo>
                    <a:cubicBezTo>
                      <a:pt x="191" y="196"/>
                      <a:pt x="133" y="221"/>
                      <a:pt x="80" y="201"/>
                    </a:cubicBezTo>
                    <a:cubicBezTo>
                      <a:pt x="28" y="182"/>
                      <a:pt x="0" y="126"/>
                      <a:pt x="18" y="7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77" y="0"/>
                      <a:pt x="140" y="24"/>
                    </a:cubicBezTo>
                    <a:cubicBezTo>
                      <a:pt x="219" y="54"/>
                      <a:pt x="218" y="61"/>
                      <a:pt x="235" y="77"/>
                    </a:cubicBez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80" name="Freeform 55"/>
              <p:cNvSpPr/>
              <p:nvPr/>
            </p:nvSpPr>
            <p:spPr>
              <a:xfrm>
                <a:off x="6202363" y="4878388"/>
                <a:ext cx="163512" cy="73025"/>
              </a:xfrm>
              <a:custGeom>
                <a:avLst/>
                <a:gdLst/>
                <a:ahLst/>
                <a:cxnLst>
                  <a:cxn ang="0">
                    <a:pos x="161998" y="66107"/>
                  </a:cxn>
                  <a:cxn ang="0">
                    <a:pos x="156699" y="55345"/>
                  </a:cxn>
                  <a:cxn ang="0">
                    <a:pos x="12869" y="1537"/>
                  </a:cxn>
                  <a:cxn ang="0">
                    <a:pos x="1514" y="6918"/>
                  </a:cxn>
                  <a:cxn ang="0">
                    <a:pos x="1514" y="6918"/>
                  </a:cxn>
                  <a:cxn ang="0">
                    <a:pos x="7570" y="17680"/>
                  </a:cxn>
                  <a:cxn ang="0">
                    <a:pos x="150643" y="70719"/>
                  </a:cxn>
                  <a:cxn ang="0">
                    <a:pos x="161998" y="66107"/>
                  </a:cxn>
                </a:cxnLst>
                <a:pathLst>
                  <a:path w="216" h="95">
                    <a:moveTo>
                      <a:pt x="214" y="86"/>
                    </a:moveTo>
                    <a:cubicBezTo>
                      <a:pt x="216" y="80"/>
                      <a:pt x="213" y="74"/>
                      <a:pt x="207" y="7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1" y="0"/>
                      <a:pt x="4" y="3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4"/>
                      <a:pt x="3" y="21"/>
                      <a:pt x="10" y="2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205" y="95"/>
                      <a:pt x="212" y="92"/>
                      <a:pt x="214" y="86"/>
                    </a:cubicBez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81" name="Freeform 56"/>
              <p:cNvSpPr/>
              <p:nvPr/>
            </p:nvSpPr>
            <p:spPr>
              <a:xfrm>
                <a:off x="6253163" y="4856163"/>
                <a:ext cx="88900" cy="41275"/>
              </a:xfrm>
              <a:custGeom>
                <a:avLst/>
                <a:gdLst/>
                <a:ahLst/>
                <a:cxnLst>
                  <a:cxn ang="0">
                    <a:pos x="87380" y="36116"/>
                  </a:cxn>
                  <a:cxn ang="0">
                    <a:pos x="82821" y="26534"/>
                  </a:cxn>
                  <a:cxn ang="0">
                    <a:pos x="11397" y="1474"/>
                  </a:cxn>
                  <a:cxn ang="0">
                    <a:pos x="1520" y="5159"/>
                  </a:cxn>
                  <a:cxn ang="0">
                    <a:pos x="1520" y="5159"/>
                  </a:cxn>
                  <a:cxn ang="0">
                    <a:pos x="6838" y="14741"/>
                  </a:cxn>
                  <a:cxn ang="0">
                    <a:pos x="77503" y="39801"/>
                  </a:cxn>
                  <a:cxn ang="0">
                    <a:pos x="87380" y="36116"/>
                  </a:cxn>
                </a:cxnLst>
                <a:pathLst>
                  <a:path w="117" h="56">
                    <a:moveTo>
                      <a:pt x="115" y="49"/>
                    </a:moveTo>
                    <a:cubicBezTo>
                      <a:pt x="117" y="44"/>
                      <a:pt x="114" y="38"/>
                      <a:pt x="109" y="36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0" y="0"/>
                      <a:pt x="4" y="2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12"/>
                      <a:pt x="3" y="18"/>
                      <a:pt x="9" y="20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8" y="56"/>
                      <a:pt x="114" y="54"/>
                      <a:pt x="115" y="49"/>
                    </a:cubicBezTo>
                    <a:close/>
                  </a:path>
                </a:pathLst>
              </a:custGeom>
              <a:solidFill>
                <a:srgbClr val="FFE2CA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sp>
          <p:nvSpPr>
            <p:cNvPr id="32" name="Freeform 473"/>
            <p:cNvSpPr/>
            <p:nvPr/>
          </p:nvSpPr>
          <p:spPr bwMode="auto">
            <a:xfrm>
              <a:off x="4787547" y="5052038"/>
              <a:ext cx="16447" cy="21929"/>
            </a:xfrm>
            <a:custGeom>
              <a:avLst/>
              <a:gdLst>
                <a:gd name="T0" fmla="*/ 5 w 11"/>
                <a:gd name="T1" fmla="*/ 6 h 13"/>
                <a:gd name="T2" fmla="*/ 5 w 11"/>
                <a:gd name="T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3">
                  <a:moveTo>
                    <a:pt x="5" y="6"/>
                  </a:moveTo>
                  <a:cubicBezTo>
                    <a:pt x="11" y="13"/>
                    <a:pt x="0" y="0"/>
                    <a:pt x="5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grpSp>
          <p:nvGrpSpPr>
            <p:cNvPr id="10285" name="组合 23"/>
            <p:cNvGrpSpPr/>
            <p:nvPr/>
          </p:nvGrpSpPr>
          <p:grpSpPr>
            <a:xfrm rot="0">
              <a:off x="7446963" y="1881188"/>
              <a:ext cx="1431925" cy="1233487"/>
              <a:chOff x="7446963" y="1881188"/>
              <a:chExt cx="1431925" cy="1233487"/>
            </a:xfrm>
          </p:grpSpPr>
          <p:sp>
            <p:nvSpPr>
              <p:cNvPr id="10286" name="Oval 17"/>
              <p:cNvSpPr/>
              <p:nvPr/>
            </p:nvSpPr>
            <p:spPr>
              <a:xfrm>
                <a:off x="7929563" y="1881188"/>
                <a:ext cx="949325" cy="949325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87" name="Oval 18"/>
              <p:cNvSpPr/>
              <p:nvPr/>
            </p:nvSpPr>
            <p:spPr>
              <a:xfrm>
                <a:off x="7986713" y="1938338"/>
                <a:ext cx="833437" cy="833437"/>
              </a:xfrm>
              <a:prstGeom prst="ellipse">
                <a:avLst/>
              </a:prstGeom>
              <a:solidFill>
                <a:srgbClr val="3CBDDC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88" name="Freeform 32"/>
              <p:cNvSpPr/>
              <p:nvPr/>
            </p:nvSpPr>
            <p:spPr>
              <a:xfrm>
                <a:off x="8085138" y="2689225"/>
                <a:ext cx="36512" cy="44450"/>
              </a:xfrm>
              <a:custGeom>
                <a:avLst/>
                <a:gdLst/>
                <a:ahLst/>
                <a:cxnLst>
                  <a:cxn ang="0">
                    <a:pos x="19050" y="44450"/>
                  </a:cxn>
                  <a:cxn ang="0">
                    <a:pos x="0" y="9525"/>
                  </a:cxn>
                  <a:cxn ang="0">
                    <a:pos x="15875" y="0"/>
                  </a:cxn>
                  <a:cxn ang="0">
                    <a:pos x="36512" y="33338"/>
                  </a:cxn>
                  <a:cxn ang="0">
                    <a:pos x="19050" y="44450"/>
                  </a:cxn>
                </a:cxnLst>
                <a:pathLst>
                  <a:path w="23" h="28">
                    <a:moveTo>
                      <a:pt x="12" y="28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23" y="21"/>
                    </a:lnTo>
                    <a:lnTo>
                      <a:pt x="12" y="2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89" name="Freeform 33"/>
              <p:cNvSpPr>
                <a:spLocks noEditPoints="1"/>
              </p:cNvSpPr>
              <p:nvPr/>
            </p:nvSpPr>
            <p:spPr>
              <a:xfrm>
                <a:off x="7496175" y="2719388"/>
                <a:ext cx="576262" cy="365125"/>
              </a:xfrm>
              <a:custGeom>
                <a:avLst/>
                <a:gdLst/>
                <a:ahLst/>
                <a:cxnLst>
                  <a:cxn ang="0">
                    <a:pos x="20637" y="365125"/>
                  </a:cxn>
                  <a:cxn ang="0">
                    <a:pos x="0" y="331788"/>
                  </a:cxn>
                  <a:cxn ang="0">
                    <a:pos x="33337" y="311150"/>
                  </a:cxn>
                  <a:cxn ang="0">
                    <a:pos x="53975" y="346075"/>
                  </a:cxn>
                  <a:cxn ang="0">
                    <a:pos x="20637" y="365125"/>
                  </a:cxn>
                  <a:cxn ang="0">
                    <a:pos x="85725" y="327025"/>
                  </a:cxn>
                  <a:cxn ang="0">
                    <a:pos x="66675" y="292100"/>
                  </a:cxn>
                  <a:cxn ang="0">
                    <a:pos x="98425" y="273050"/>
                  </a:cxn>
                  <a:cxn ang="0">
                    <a:pos x="119062" y="306388"/>
                  </a:cxn>
                  <a:cxn ang="0">
                    <a:pos x="85725" y="327025"/>
                  </a:cxn>
                  <a:cxn ang="0">
                    <a:pos x="152400" y="287338"/>
                  </a:cxn>
                  <a:cxn ang="0">
                    <a:pos x="131762" y="252413"/>
                  </a:cxn>
                  <a:cxn ang="0">
                    <a:pos x="163512" y="233363"/>
                  </a:cxn>
                  <a:cxn ang="0">
                    <a:pos x="184150" y="266700"/>
                  </a:cxn>
                  <a:cxn ang="0">
                    <a:pos x="152400" y="287338"/>
                  </a:cxn>
                  <a:cxn ang="0">
                    <a:pos x="217487" y="249238"/>
                  </a:cxn>
                  <a:cxn ang="0">
                    <a:pos x="196850" y="214313"/>
                  </a:cxn>
                  <a:cxn ang="0">
                    <a:pos x="228600" y="195263"/>
                  </a:cxn>
                  <a:cxn ang="0">
                    <a:pos x="249237" y="228600"/>
                  </a:cxn>
                  <a:cxn ang="0">
                    <a:pos x="217487" y="249238"/>
                  </a:cxn>
                  <a:cxn ang="0">
                    <a:pos x="282575" y="209550"/>
                  </a:cxn>
                  <a:cxn ang="0">
                    <a:pos x="261937" y="174625"/>
                  </a:cxn>
                  <a:cxn ang="0">
                    <a:pos x="293687" y="155575"/>
                  </a:cxn>
                  <a:cxn ang="0">
                    <a:pos x="314325" y="188913"/>
                  </a:cxn>
                  <a:cxn ang="0">
                    <a:pos x="282575" y="209550"/>
                  </a:cxn>
                  <a:cxn ang="0">
                    <a:pos x="347662" y="169863"/>
                  </a:cxn>
                  <a:cxn ang="0">
                    <a:pos x="327025" y="134938"/>
                  </a:cxn>
                  <a:cxn ang="0">
                    <a:pos x="360362" y="115888"/>
                  </a:cxn>
                  <a:cxn ang="0">
                    <a:pos x="381000" y="150813"/>
                  </a:cxn>
                  <a:cxn ang="0">
                    <a:pos x="347662" y="169863"/>
                  </a:cxn>
                  <a:cxn ang="0">
                    <a:pos x="412750" y="131763"/>
                  </a:cxn>
                  <a:cxn ang="0">
                    <a:pos x="392112" y="96838"/>
                  </a:cxn>
                  <a:cxn ang="0">
                    <a:pos x="425450" y="77788"/>
                  </a:cxn>
                  <a:cxn ang="0">
                    <a:pos x="446087" y="111125"/>
                  </a:cxn>
                  <a:cxn ang="0">
                    <a:pos x="412750" y="131763"/>
                  </a:cxn>
                  <a:cxn ang="0">
                    <a:pos x="477837" y="92075"/>
                  </a:cxn>
                  <a:cxn ang="0">
                    <a:pos x="457200" y="57150"/>
                  </a:cxn>
                  <a:cxn ang="0">
                    <a:pos x="490537" y="38100"/>
                  </a:cxn>
                  <a:cxn ang="0">
                    <a:pos x="511175" y="73025"/>
                  </a:cxn>
                  <a:cxn ang="0">
                    <a:pos x="477837" y="92075"/>
                  </a:cxn>
                  <a:cxn ang="0">
                    <a:pos x="542925" y="52388"/>
                  </a:cxn>
                  <a:cxn ang="0">
                    <a:pos x="522287" y="19050"/>
                  </a:cxn>
                  <a:cxn ang="0">
                    <a:pos x="555625" y="0"/>
                  </a:cxn>
                  <a:cxn ang="0">
                    <a:pos x="576262" y="33338"/>
                  </a:cxn>
                  <a:cxn ang="0">
                    <a:pos x="542925" y="52388"/>
                  </a:cxn>
                </a:cxnLst>
                <a:pathLst>
                  <a:path w="363" h="230">
                    <a:moveTo>
                      <a:pt x="13" y="230"/>
                    </a:moveTo>
                    <a:lnTo>
                      <a:pt x="0" y="209"/>
                    </a:lnTo>
                    <a:lnTo>
                      <a:pt x="21" y="196"/>
                    </a:lnTo>
                    <a:lnTo>
                      <a:pt x="34" y="218"/>
                    </a:lnTo>
                    <a:lnTo>
                      <a:pt x="13" y="230"/>
                    </a:lnTo>
                    <a:close/>
                    <a:moveTo>
                      <a:pt x="54" y="206"/>
                    </a:moveTo>
                    <a:lnTo>
                      <a:pt x="42" y="184"/>
                    </a:lnTo>
                    <a:lnTo>
                      <a:pt x="62" y="172"/>
                    </a:lnTo>
                    <a:lnTo>
                      <a:pt x="75" y="193"/>
                    </a:lnTo>
                    <a:lnTo>
                      <a:pt x="54" y="206"/>
                    </a:lnTo>
                    <a:close/>
                    <a:moveTo>
                      <a:pt x="96" y="181"/>
                    </a:moveTo>
                    <a:lnTo>
                      <a:pt x="83" y="159"/>
                    </a:lnTo>
                    <a:lnTo>
                      <a:pt x="103" y="147"/>
                    </a:lnTo>
                    <a:lnTo>
                      <a:pt x="116" y="168"/>
                    </a:lnTo>
                    <a:lnTo>
                      <a:pt x="96" y="181"/>
                    </a:lnTo>
                    <a:close/>
                    <a:moveTo>
                      <a:pt x="137" y="157"/>
                    </a:moveTo>
                    <a:lnTo>
                      <a:pt x="124" y="135"/>
                    </a:lnTo>
                    <a:lnTo>
                      <a:pt x="144" y="123"/>
                    </a:lnTo>
                    <a:lnTo>
                      <a:pt x="157" y="144"/>
                    </a:lnTo>
                    <a:lnTo>
                      <a:pt x="137" y="157"/>
                    </a:lnTo>
                    <a:close/>
                    <a:moveTo>
                      <a:pt x="178" y="132"/>
                    </a:moveTo>
                    <a:lnTo>
                      <a:pt x="165" y="110"/>
                    </a:lnTo>
                    <a:lnTo>
                      <a:pt x="185" y="98"/>
                    </a:lnTo>
                    <a:lnTo>
                      <a:pt x="198" y="119"/>
                    </a:lnTo>
                    <a:lnTo>
                      <a:pt x="178" y="132"/>
                    </a:lnTo>
                    <a:close/>
                    <a:moveTo>
                      <a:pt x="219" y="107"/>
                    </a:moveTo>
                    <a:lnTo>
                      <a:pt x="206" y="85"/>
                    </a:lnTo>
                    <a:lnTo>
                      <a:pt x="227" y="73"/>
                    </a:lnTo>
                    <a:lnTo>
                      <a:pt x="240" y="95"/>
                    </a:lnTo>
                    <a:lnTo>
                      <a:pt x="219" y="107"/>
                    </a:lnTo>
                    <a:close/>
                    <a:moveTo>
                      <a:pt x="260" y="83"/>
                    </a:moveTo>
                    <a:lnTo>
                      <a:pt x="247" y="61"/>
                    </a:lnTo>
                    <a:lnTo>
                      <a:pt x="268" y="49"/>
                    </a:lnTo>
                    <a:lnTo>
                      <a:pt x="281" y="70"/>
                    </a:lnTo>
                    <a:lnTo>
                      <a:pt x="260" y="83"/>
                    </a:lnTo>
                    <a:close/>
                    <a:moveTo>
                      <a:pt x="301" y="58"/>
                    </a:moveTo>
                    <a:lnTo>
                      <a:pt x="288" y="36"/>
                    </a:lnTo>
                    <a:lnTo>
                      <a:pt x="309" y="24"/>
                    </a:lnTo>
                    <a:lnTo>
                      <a:pt x="322" y="46"/>
                    </a:lnTo>
                    <a:lnTo>
                      <a:pt x="301" y="58"/>
                    </a:lnTo>
                    <a:close/>
                    <a:moveTo>
                      <a:pt x="342" y="33"/>
                    </a:moveTo>
                    <a:lnTo>
                      <a:pt x="329" y="12"/>
                    </a:lnTo>
                    <a:lnTo>
                      <a:pt x="350" y="0"/>
                    </a:lnTo>
                    <a:lnTo>
                      <a:pt x="363" y="21"/>
                    </a:lnTo>
                    <a:lnTo>
                      <a:pt x="342" y="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90" name="Freeform 34"/>
              <p:cNvSpPr/>
              <p:nvPr/>
            </p:nvSpPr>
            <p:spPr>
              <a:xfrm>
                <a:off x="7446963" y="3070225"/>
                <a:ext cx="38100" cy="44450"/>
              </a:xfrm>
              <a:custGeom>
                <a:avLst/>
                <a:gdLst/>
                <a:ahLst/>
                <a:cxnLst>
                  <a:cxn ang="0">
                    <a:pos x="20638" y="44450"/>
                  </a:cxn>
                  <a:cxn ang="0">
                    <a:pos x="0" y="9525"/>
                  </a:cxn>
                  <a:cxn ang="0">
                    <a:pos x="17463" y="0"/>
                  </a:cxn>
                  <a:cxn ang="0">
                    <a:pos x="38100" y="33338"/>
                  </a:cxn>
                  <a:cxn ang="0">
                    <a:pos x="20638" y="44450"/>
                  </a:cxn>
                </a:cxnLst>
                <a:pathLst>
                  <a:path w="24" h="28">
                    <a:moveTo>
                      <a:pt x="13" y="28"/>
                    </a:moveTo>
                    <a:lnTo>
                      <a:pt x="0" y="6"/>
                    </a:lnTo>
                    <a:lnTo>
                      <a:pt x="11" y="0"/>
                    </a:lnTo>
                    <a:lnTo>
                      <a:pt x="24" y="21"/>
                    </a:ln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10293" name="组合 14"/>
            <p:cNvGrpSpPr/>
            <p:nvPr/>
          </p:nvGrpSpPr>
          <p:grpSpPr>
            <a:xfrm rot="0">
              <a:off x="7218363" y="4171950"/>
              <a:ext cx="1697037" cy="1957387"/>
              <a:chOff x="7218363" y="4171950"/>
              <a:chExt cx="1697037" cy="1957387"/>
            </a:xfrm>
          </p:grpSpPr>
          <p:sp>
            <p:nvSpPr>
              <p:cNvPr id="10294" name="Oval 8"/>
              <p:cNvSpPr/>
              <p:nvPr/>
            </p:nvSpPr>
            <p:spPr>
              <a:xfrm>
                <a:off x="7429500" y="4645025"/>
                <a:ext cx="1485900" cy="1484312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95" name="Oval 9"/>
              <p:cNvSpPr/>
              <p:nvPr/>
            </p:nvSpPr>
            <p:spPr>
              <a:xfrm>
                <a:off x="7502525" y="4718050"/>
                <a:ext cx="1338262" cy="1338262"/>
              </a:xfrm>
              <a:prstGeom prst="ellipse">
                <a:avLst/>
              </a:prstGeom>
              <a:solidFill>
                <a:srgbClr val="FBA41F"/>
              </a:solidFill>
              <a:ln w="9525">
                <a:noFill/>
              </a:ln>
            </p:spPr>
            <p:txBody>
              <a:bodyPr anchor="t"/>
              <a:p>
                <a:endParaRPr lang="zh-CN" altLang="en-US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296" name="Freeform 26"/>
              <p:cNvSpPr/>
              <p:nvPr/>
            </p:nvSpPr>
            <p:spPr>
              <a:xfrm>
                <a:off x="7742238" y="4764088"/>
                <a:ext cx="42862" cy="41275"/>
              </a:xfrm>
              <a:custGeom>
                <a:avLst/>
                <a:gdLst/>
                <a:ahLst/>
                <a:cxnLst>
                  <a:cxn ang="0">
                    <a:pos x="12700" y="41275"/>
                  </a:cxn>
                  <a:cxn ang="0">
                    <a:pos x="0" y="26988"/>
                  </a:cxn>
                  <a:cxn ang="0">
                    <a:pos x="28575" y="0"/>
                  </a:cxn>
                  <a:cxn ang="0">
                    <a:pos x="42862" y="14288"/>
                  </a:cxn>
                  <a:cxn ang="0">
                    <a:pos x="12700" y="41275"/>
                  </a:cxn>
                </a:cxnLst>
                <a:pathLst>
                  <a:path w="27" h="26">
                    <a:moveTo>
                      <a:pt x="8" y="26"/>
                    </a:moveTo>
                    <a:lnTo>
                      <a:pt x="0" y="17"/>
                    </a:lnTo>
                    <a:lnTo>
                      <a:pt x="18" y="0"/>
                    </a:lnTo>
                    <a:lnTo>
                      <a:pt x="27" y="9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  <p:sp>
            <p:nvSpPr>
              <p:cNvPr id="10297" name="Freeform 27"/>
              <p:cNvSpPr>
                <a:spLocks noEditPoints="1"/>
              </p:cNvSpPr>
              <p:nvPr/>
            </p:nvSpPr>
            <p:spPr>
              <a:xfrm>
                <a:off x="7218363" y="4171950"/>
                <a:ext cx="527050" cy="588962"/>
              </a:xfrm>
              <a:custGeom>
                <a:avLst/>
                <a:gdLst/>
                <a:ahLst/>
                <a:cxnLst>
                  <a:cxn ang="0">
                    <a:pos x="496888" y="588962"/>
                  </a:cxn>
                  <a:cxn ang="0">
                    <a:pos x="471488" y="558800"/>
                  </a:cxn>
                  <a:cxn ang="0">
                    <a:pos x="500063" y="533400"/>
                  </a:cxn>
                  <a:cxn ang="0">
                    <a:pos x="527050" y="561975"/>
                  </a:cxn>
                  <a:cxn ang="0">
                    <a:pos x="496888" y="588962"/>
                  </a:cxn>
                  <a:cxn ang="0">
                    <a:pos x="444500" y="530225"/>
                  </a:cxn>
                  <a:cxn ang="0">
                    <a:pos x="419100" y="500062"/>
                  </a:cxn>
                  <a:cxn ang="0">
                    <a:pos x="449263" y="473075"/>
                  </a:cxn>
                  <a:cxn ang="0">
                    <a:pos x="474663" y="503237"/>
                  </a:cxn>
                  <a:cxn ang="0">
                    <a:pos x="444500" y="530225"/>
                  </a:cxn>
                  <a:cxn ang="0">
                    <a:pos x="392113" y="471487"/>
                  </a:cxn>
                  <a:cxn ang="0">
                    <a:pos x="366713" y="441325"/>
                  </a:cxn>
                  <a:cxn ang="0">
                    <a:pos x="396875" y="414337"/>
                  </a:cxn>
                  <a:cxn ang="0">
                    <a:pos x="422275" y="444500"/>
                  </a:cxn>
                  <a:cxn ang="0">
                    <a:pos x="392113" y="471487"/>
                  </a:cxn>
                  <a:cxn ang="0">
                    <a:pos x="339725" y="411162"/>
                  </a:cxn>
                  <a:cxn ang="0">
                    <a:pos x="314325" y="382587"/>
                  </a:cxn>
                  <a:cxn ang="0">
                    <a:pos x="344488" y="355600"/>
                  </a:cxn>
                  <a:cxn ang="0">
                    <a:pos x="369888" y="385762"/>
                  </a:cxn>
                  <a:cxn ang="0">
                    <a:pos x="339725" y="411162"/>
                  </a:cxn>
                  <a:cxn ang="0">
                    <a:pos x="287338" y="352425"/>
                  </a:cxn>
                  <a:cxn ang="0">
                    <a:pos x="261938" y="322262"/>
                  </a:cxn>
                  <a:cxn ang="0">
                    <a:pos x="292100" y="296862"/>
                  </a:cxn>
                  <a:cxn ang="0">
                    <a:pos x="317500" y="325437"/>
                  </a:cxn>
                  <a:cxn ang="0">
                    <a:pos x="287338" y="352425"/>
                  </a:cxn>
                  <a:cxn ang="0">
                    <a:pos x="234950" y="292100"/>
                  </a:cxn>
                  <a:cxn ang="0">
                    <a:pos x="209550" y="263525"/>
                  </a:cxn>
                  <a:cxn ang="0">
                    <a:pos x="239713" y="236537"/>
                  </a:cxn>
                  <a:cxn ang="0">
                    <a:pos x="265113" y="266700"/>
                  </a:cxn>
                  <a:cxn ang="0">
                    <a:pos x="234950" y="292100"/>
                  </a:cxn>
                  <a:cxn ang="0">
                    <a:pos x="184150" y="233362"/>
                  </a:cxn>
                  <a:cxn ang="0">
                    <a:pos x="157163" y="204787"/>
                  </a:cxn>
                  <a:cxn ang="0">
                    <a:pos x="187325" y="177800"/>
                  </a:cxn>
                  <a:cxn ang="0">
                    <a:pos x="212725" y="207962"/>
                  </a:cxn>
                  <a:cxn ang="0">
                    <a:pos x="184150" y="233362"/>
                  </a:cxn>
                  <a:cxn ang="0">
                    <a:pos x="131763" y="174625"/>
                  </a:cxn>
                  <a:cxn ang="0">
                    <a:pos x="104775" y="144462"/>
                  </a:cxn>
                  <a:cxn ang="0">
                    <a:pos x="134938" y="119062"/>
                  </a:cxn>
                  <a:cxn ang="0">
                    <a:pos x="160338" y="147637"/>
                  </a:cxn>
                  <a:cxn ang="0">
                    <a:pos x="131763" y="174625"/>
                  </a:cxn>
                  <a:cxn ang="0">
                    <a:pos x="79375" y="115887"/>
                  </a:cxn>
                  <a:cxn ang="0">
                    <a:pos x="52388" y="85725"/>
                  </a:cxn>
                  <a:cxn ang="0">
                    <a:pos x="82550" y="58737"/>
                  </a:cxn>
                  <a:cxn ang="0">
                    <a:pos x="107950" y="88900"/>
                  </a:cxn>
                  <a:cxn ang="0">
                    <a:pos x="79375" y="115887"/>
                  </a:cxn>
                  <a:cxn ang="0">
                    <a:pos x="26988" y="57150"/>
                  </a:cxn>
                  <a:cxn ang="0">
                    <a:pos x="0" y="26987"/>
                  </a:cxn>
                  <a:cxn ang="0">
                    <a:pos x="30163" y="0"/>
                  </a:cxn>
                  <a:cxn ang="0">
                    <a:pos x="55563" y="30162"/>
                  </a:cxn>
                  <a:cxn ang="0">
                    <a:pos x="26988" y="57150"/>
                  </a:cxn>
                </a:cxnLst>
                <a:pathLst>
                  <a:path w="332" h="371">
                    <a:moveTo>
                      <a:pt x="313" y="371"/>
                    </a:moveTo>
                    <a:lnTo>
                      <a:pt x="297" y="352"/>
                    </a:lnTo>
                    <a:lnTo>
                      <a:pt x="315" y="336"/>
                    </a:lnTo>
                    <a:lnTo>
                      <a:pt x="332" y="354"/>
                    </a:lnTo>
                    <a:lnTo>
                      <a:pt x="313" y="371"/>
                    </a:lnTo>
                    <a:close/>
                    <a:moveTo>
                      <a:pt x="280" y="334"/>
                    </a:moveTo>
                    <a:lnTo>
                      <a:pt x="264" y="315"/>
                    </a:lnTo>
                    <a:lnTo>
                      <a:pt x="283" y="298"/>
                    </a:lnTo>
                    <a:lnTo>
                      <a:pt x="299" y="317"/>
                    </a:lnTo>
                    <a:lnTo>
                      <a:pt x="280" y="334"/>
                    </a:lnTo>
                    <a:close/>
                    <a:moveTo>
                      <a:pt x="247" y="297"/>
                    </a:moveTo>
                    <a:lnTo>
                      <a:pt x="231" y="278"/>
                    </a:lnTo>
                    <a:lnTo>
                      <a:pt x="250" y="261"/>
                    </a:lnTo>
                    <a:lnTo>
                      <a:pt x="266" y="280"/>
                    </a:lnTo>
                    <a:lnTo>
                      <a:pt x="247" y="297"/>
                    </a:lnTo>
                    <a:close/>
                    <a:moveTo>
                      <a:pt x="214" y="259"/>
                    </a:moveTo>
                    <a:lnTo>
                      <a:pt x="198" y="241"/>
                    </a:lnTo>
                    <a:lnTo>
                      <a:pt x="217" y="224"/>
                    </a:lnTo>
                    <a:lnTo>
                      <a:pt x="233" y="243"/>
                    </a:lnTo>
                    <a:lnTo>
                      <a:pt x="214" y="259"/>
                    </a:lnTo>
                    <a:close/>
                    <a:moveTo>
                      <a:pt x="181" y="222"/>
                    </a:moveTo>
                    <a:lnTo>
                      <a:pt x="165" y="203"/>
                    </a:lnTo>
                    <a:lnTo>
                      <a:pt x="184" y="187"/>
                    </a:lnTo>
                    <a:lnTo>
                      <a:pt x="200" y="205"/>
                    </a:lnTo>
                    <a:lnTo>
                      <a:pt x="181" y="222"/>
                    </a:lnTo>
                    <a:close/>
                    <a:moveTo>
                      <a:pt x="148" y="184"/>
                    </a:moveTo>
                    <a:lnTo>
                      <a:pt x="132" y="166"/>
                    </a:lnTo>
                    <a:lnTo>
                      <a:pt x="151" y="149"/>
                    </a:lnTo>
                    <a:lnTo>
                      <a:pt x="167" y="168"/>
                    </a:lnTo>
                    <a:lnTo>
                      <a:pt x="148" y="184"/>
                    </a:lnTo>
                    <a:close/>
                    <a:moveTo>
                      <a:pt x="116" y="147"/>
                    </a:moveTo>
                    <a:lnTo>
                      <a:pt x="99" y="129"/>
                    </a:lnTo>
                    <a:lnTo>
                      <a:pt x="118" y="112"/>
                    </a:lnTo>
                    <a:lnTo>
                      <a:pt x="134" y="131"/>
                    </a:lnTo>
                    <a:lnTo>
                      <a:pt x="116" y="147"/>
                    </a:lnTo>
                    <a:close/>
                    <a:moveTo>
                      <a:pt x="83" y="110"/>
                    </a:moveTo>
                    <a:lnTo>
                      <a:pt x="66" y="91"/>
                    </a:lnTo>
                    <a:lnTo>
                      <a:pt x="85" y="75"/>
                    </a:lnTo>
                    <a:lnTo>
                      <a:pt x="101" y="93"/>
                    </a:lnTo>
                    <a:lnTo>
                      <a:pt x="83" y="110"/>
                    </a:lnTo>
                    <a:close/>
                    <a:moveTo>
                      <a:pt x="50" y="73"/>
                    </a:moveTo>
                    <a:lnTo>
                      <a:pt x="33" y="54"/>
                    </a:lnTo>
                    <a:lnTo>
                      <a:pt x="52" y="37"/>
                    </a:lnTo>
                    <a:lnTo>
                      <a:pt x="68" y="56"/>
                    </a:lnTo>
                    <a:lnTo>
                      <a:pt x="50" y="73"/>
                    </a:lnTo>
                    <a:close/>
                    <a:moveTo>
                      <a:pt x="17" y="36"/>
                    </a:moveTo>
                    <a:lnTo>
                      <a:pt x="0" y="17"/>
                    </a:lnTo>
                    <a:lnTo>
                      <a:pt x="19" y="0"/>
                    </a:lnTo>
                    <a:lnTo>
                      <a:pt x="35" y="19"/>
                    </a:lnTo>
                    <a:lnTo>
                      <a:pt x="17" y="3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</p:grpSp>
      <p:sp>
        <p:nvSpPr>
          <p:cNvPr id="10300" name="文本框 67"/>
          <p:cNvSpPr txBox="1"/>
          <p:nvPr/>
        </p:nvSpPr>
        <p:spPr>
          <a:xfrm>
            <a:off x="1000125" y="1852930"/>
            <a:ext cx="2023110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Gives patients faster access to providers and care</a:t>
            </a:r>
            <a:endParaRPr lang="en-IN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3" name="文本框 70"/>
          <p:cNvSpPr txBox="1"/>
          <p:nvPr/>
        </p:nvSpPr>
        <p:spPr>
          <a:xfrm>
            <a:off x="1000125" y="4079875"/>
            <a:ext cx="2023110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Low risk to miss intake of medecines or water </a:t>
            </a:r>
            <a:endParaRPr lang="en-IN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6" name="文本框 73"/>
          <p:cNvSpPr txBox="1"/>
          <p:nvPr/>
        </p:nvSpPr>
        <p:spPr>
          <a:xfrm>
            <a:off x="8980805" y="1852930"/>
            <a:ext cx="2021205" cy="1014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 to monitor your health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9" name="文本框 76"/>
          <p:cNvSpPr txBox="1"/>
          <p:nvPr/>
        </p:nvSpPr>
        <p:spPr>
          <a:xfrm>
            <a:off x="8969375" y="4436110"/>
            <a:ext cx="2023110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l"/>
            <a:r>
              <a:rPr lang="en-IN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Cost-Effective                &amp; Encourage a healthy lifestyle</a:t>
            </a:r>
            <a:endParaRPr lang="en-IN" altLang="zh-CN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11"/>
          <p:cNvSpPr txBox="1"/>
          <p:nvPr/>
        </p:nvSpPr>
        <p:spPr>
          <a:xfrm>
            <a:off x="317500" y="139700"/>
            <a:ext cx="268763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Buisness Prospective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reeform 204"/>
          <p:cNvSpPr>
            <a:spLocks noEditPoints="1"/>
          </p:cNvSpPr>
          <p:nvPr/>
        </p:nvSpPr>
        <p:spPr bwMode="auto">
          <a:xfrm>
            <a:off x="1262063" y="2209800"/>
            <a:ext cx="682625" cy="2744788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3CBDDC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Freeform 196"/>
          <p:cNvSpPr>
            <a:spLocks noEditPoints="1"/>
          </p:cNvSpPr>
          <p:nvPr/>
        </p:nvSpPr>
        <p:spPr bwMode="auto">
          <a:xfrm>
            <a:off x="1903413" y="2420938"/>
            <a:ext cx="933450" cy="2908300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FBA41F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200"/>
          <p:cNvSpPr>
            <a:spLocks noEditPoints="1"/>
          </p:cNvSpPr>
          <p:nvPr/>
        </p:nvSpPr>
        <p:spPr bwMode="auto">
          <a:xfrm>
            <a:off x="4597400" y="2209800"/>
            <a:ext cx="890588" cy="2811463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1CBB9F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208"/>
          <p:cNvSpPr>
            <a:spLocks noEditPoints="1"/>
          </p:cNvSpPr>
          <p:nvPr/>
        </p:nvSpPr>
        <p:spPr bwMode="auto">
          <a:xfrm>
            <a:off x="3916363" y="2420938"/>
            <a:ext cx="792163" cy="2947988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E74E3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192"/>
          <p:cNvSpPr>
            <a:spLocks noEditPoints="1"/>
          </p:cNvSpPr>
          <p:nvPr/>
        </p:nvSpPr>
        <p:spPr bwMode="auto">
          <a:xfrm>
            <a:off x="2817813" y="2487613"/>
            <a:ext cx="1308100" cy="3092450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487" name="组合 7"/>
          <p:cNvGrpSpPr/>
          <p:nvPr/>
        </p:nvGrpSpPr>
        <p:grpSpPr>
          <a:xfrm>
            <a:off x="6402388" y="3836988"/>
            <a:ext cx="549275" cy="549275"/>
            <a:chOff x="6591299" y="4224670"/>
            <a:chExt cx="753808" cy="753808"/>
          </a:xfrm>
        </p:grpSpPr>
        <p:sp>
          <p:nvSpPr>
            <p:cNvPr id="9" name="Oval 207"/>
            <p:cNvSpPr/>
            <p:nvPr/>
          </p:nvSpPr>
          <p:spPr>
            <a:xfrm>
              <a:off x="6591299" y="4224670"/>
              <a:ext cx="753808" cy="753808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Shape 1684"/>
            <p:cNvSpPr/>
            <p:nvPr/>
          </p:nvSpPr>
          <p:spPr>
            <a:xfrm>
              <a:off x="6788880" y="4425082"/>
              <a:ext cx="385547" cy="339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ntrapunkt Bob Bold"/>
                <a:ea typeface="Kontrapunkt Bob Bold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490" name="组合 10"/>
          <p:cNvGrpSpPr/>
          <p:nvPr/>
        </p:nvGrpSpPr>
        <p:grpSpPr>
          <a:xfrm>
            <a:off x="6402388" y="3065463"/>
            <a:ext cx="549275" cy="549275"/>
            <a:chOff x="6591299" y="3270631"/>
            <a:chExt cx="753808" cy="753808"/>
          </a:xfrm>
        </p:grpSpPr>
        <p:sp>
          <p:nvSpPr>
            <p:cNvPr id="13" name="Oval 204"/>
            <p:cNvSpPr/>
            <p:nvPr/>
          </p:nvSpPr>
          <p:spPr>
            <a:xfrm>
              <a:off x="6591299" y="3270631"/>
              <a:ext cx="753808" cy="753808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AutoShape 15"/>
            <p:cNvSpPr/>
            <p:nvPr/>
          </p:nvSpPr>
          <p:spPr bwMode="auto">
            <a:xfrm>
              <a:off x="6804448" y="3489535"/>
              <a:ext cx="322928" cy="322928"/>
            </a:xfrm>
            <a:custGeom>
              <a:avLst/>
              <a:gdLst>
                <a:gd name="T0" fmla="*/ 197635 w 21459"/>
                <a:gd name="T1" fmla="*/ 198350 h 21561"/>
                <a:gd name="T2" fmla="*/ 197635 w 21459"/>
                <a:gd name="T3" fmla="*/ 198350 h 21561"/>
                <a:gd name="T4" fmla="*/ 197635 w 21459"/>
                <a:gd name="T5" fmla="*/ 198350 h 21561"/>
                <a:gd name="T6" fmla="*/ 197635 w 21459"/>
                <a:gd name="T7" fmla="*/ 198350 h 2156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59" h="21561">
                  <a:moveTo>
                    <a:pt x="20359" y="4319"/>
                  </a:moveTo>
                  <a:cubicBezTo>
                    <a:pt x="20703" y="4451"/>
                    <a:pt x="20960" y="4653"/>
                    <a:pt x="21125" y="4923"/>
                  </a:cubicBezTo>
                  <a:cubicBezTo>
                    <a:pt x="21468" y="5418"/>
                    <a:pt x="21546" y="6025"/>
                    <a:pt x="21363" y="6735"/>
                  </a:cubicBezTo>
                  <a:lnTo>
                    <a:pt x="17812" y="19432"/>
                  </a:lnTo>
                  <a:cubicBezTo>
                    <a:pt x="17663" y="20051"/>
                    <a:pt x="17338" y="20561"/>
                    <a:pt x="16840" y="20960"/>
                  </a:cubicBezTo>
                  <a:cubicBezTo>
                    <a:pt x="16342" y="21361"/>
                    <a:pt x="15810" y="21560"/>
                    <a:pt x="15242" y="21560"/>
                  </a:cubicBezTo>
                  <a:lnTo>
                    <a:pt x="3374" y="21560"/>
                  </a:lnTo>
                  <a:cubicBezTo>
                    <a:pt x="3031" y="21560"/>
                    <a:pt x="2698" y="21496"/>
                    <a:pt x="2378" y="21358"/>
                  </a:cubicBezTo>
                  <a:cubicBezTo>
                    <a:pt x="2056" y="21223"/>
                    <a:pt x="1747" y="21042"/>
                    <a:pt x="1456" y="20810"/>
                  </a:cubicBezTo>
                  <a:cubicBezTo>
                    <a:pt x="1162" y="20581"/>
                    <a:pt x="906" y="20312"/>
                    <a:pt x="683" y="19998"/>
                  </a:cubicBezTo>
                  <a:cubicBezTo>
                    <a:pt x="463" y="19685"/>
                    <a:pt x="287" y="19345"/>
                    <a:pt x="161" y="18978"/>
                  </a:cubicBezTo>
                  <a:cubicBezTo>
                    <a:pt x="-46" y="18345"/>
                    <a:pt x="-53" y="17750"/>
                    <a:pt x="138" y="17199"/>
                  </a:cubicBezTo>
                  <a:cubicBezTo>
                    <a:pt x="156" y="17049"/>
                    <a:pt x="172" y="16900"/>
                    <a:pt x="188" y="16759"/>
                  </a:cubicBezTo>
                  <a:cubicBezTo>
                    <a:pt x="206" y="16613"/>
                    <a:pt x="222" y="16449"/>
                    <a:pt x="237" y="16273"/>
                  </a:cubicBezTo>
                  <a:cubicBezTo>
                    <a:pt x="237" y="16179"/>
                    <a:pt x="222" y="16082"/>
                    <a:pt x="188" y="15985"/>
                  </a:cubicBezTo>
                  <a:cubicBezTo>
                    <a:pt x="156" y="15889"/>
                    <a:pt x="146" y="15792"/>
                    <a:pt x="161" y="15695"/>
                  </a:cubicBezTo>
                  <a:cubicBezTo>
                    <a:pt x="180" y="15549"/>
                    <a:pt x="245" y="15402"/>
                    <a:pt x="358" y="15256"/>
                  </a:cubicBezTo>
                  <a:cubicBezTo>
                    <a:pt x="471" y="15109"/>
                    <a:pt x="578" y="14942"/>
                    <a:pt x="678" y="14757"/>
                  </a:cubicBezTo>
                  <a:cubicBezTo>
                    <a:pt x="872" y="14411"/>
                    <a:pt x="1060" y="13986"/>
                    <a:pt x="1249" y="13485"/>
                  </a:cubicBezTo>
                  <a:cubicBezTo>
                    <a:pt x="1438" y="12987"/>
                    <a:pt x="1574" y="12553"/>
                    <a:pt x="1655" y="12190"/>
                  </a:cubicBezTo>
                  <a:cubicBezTo>
                    <a:pt x="1689" y="12040"/>
                    <a:pt x="1686" y="11896"/>
                    <a:pt x="1642" y="11762"/>
                  </a:cubicBezTo>
                  <a:cubicBezTo>
                    <a:pt x="1603" y="11627"/>
                    <a:pt x="1597" y="11504"/>
                    <a:pt x="1631" y="11389"/>
                  </a:cubicBezTo>
                  <a:cubicBezTo>
                    <a:pt x="1665" y="11240"/>
                    <a:pt x="1734" y="11111"/>
                    <a:pt x="1838" y="11005"/>
                  </a:cubicBezTo>
                  <a:cubicBezTo>
                    <a:pt x="1943" y="10897"/>
                    <a:pt x="2027" y="10788"/>
                    <a:pt x="2095" y="10671"/>
                  </a:cubicBezTo>
                  <a:cubicBezTo>
                    <a:pt x="2179" y="10507"/>
                    <a:pt x="2268" y="10308"/>
                    <a:pt x="2365" y="10082"/>
                  </a:cubicBezTo>
                  <a:cubicBezTo>
                    <a:pt x="2459" y="9859"/>
                    <a:pt x="2551" y="9628"/>
                    <a:pt x="2635" y="9390"/>
                  </a:cubicBezTo>
                  <a:cubicBezTo>
                    <a:pt x="2719" y="9150"/>
                    <a:pt x="2784" y="8918"/>
                    <a:pt x="2837" y="8690"/>
                  </a:cubicBezTo>
                  <a:cubicBezTo>
                    <a:pt x="2887" y="8461"/>
                    <a:pt x="2918" y="8271"/>
                    <a:pt x="2936" y="8118"/>
                  </a:cubicBezTo>
                  <a:cubicBezTo>
                    <a:pt x="2952" y="7972"/>
                    <a:pt x="2944" y="7816"/>
                    <a:pt x="2910" y="7655"/>
                  </a:cubicBezTo>
                  <a:cubicBezTo>
                    <a:pt x="2876" y="7497"/>
                    <a:pt x="2876" y="7365"/>
                    <a:pt x="2910" y="7248"/>
                  </a:cubicBezTo>
                  <a:cubicBezTo>
                    <a:pt x="2960" y="7101"/>
                    <a:pt x="3046" y="6978"/>
                    <a:pt x="3167" y="6878"/>
                  </a:cubicBezTo>
                  <a:cubicBezTo>
                    <a:pt x="3288" y="6778"/>
                    <a:pt x="3390" y="6664"/>
                    <a:pt x="3476" y="6532"/>
                  </a:cubicBezTo>
                  <a:cubicBezTo>
                    <a:pt x="3557" y="6421"/>
                    <a:pt x="3649" y="6263"/>
                    <a:pt x="3746" y="6049"/>
                  </a:cubicBezTo>
                  <a:cubicBezTo>
                    <a:pt x="3840" y="5841"/>
                    <a:pt x="3937" y="5609"/>
                    <a:pt x="4034" y="5354"/>
                  </a:cubicBezTo>
                  <a:cubicBezTo>
                    <a:pt x="4129" y="5102"/>
                    <a:pt x="4210" y="4856"/>
                    <a:pt x="4278" y="4618"/>
                  </a:cubicBezTo>
                  <a:cubicBezTo>
                    <a:pt x="4344" y="4381"/>
                    <a:pt x="4385" y="4170"/>
                    <a:pt x="4404" y="3979"/>
                  </a:cubicBezTo>
                  <a:cubicBezTo>
                    <a:pt x="4420" y="3868"/>
                    <a:pt x="4404" y="3754"/>
                    <a:pt x="4354" y="3636"/>
                  </a:cubicBezTo>
                  <a:cubicBezTo>
                    <a:pt x="4304" y="3519"/>
                    <a:pt x="4294" y="3390"/>
                    <a:pt x="4328" y="3249"/>
                  </a:cubicBezTo>
                  <a:cubicBezTo>
                    <a:pt x="4362" y="3120"/>
                    <a:pt x="4438" y="2980"/>
                    <a:pt x="4561" y="2836"/>
                  </a:cubicBezTo>
                  <a:cubicBezTo>
                    <a:pt x="4682" y="2692"/>
                    <a:pt x="4792" y="2543"/>
                    <a:pt x="4894" y="2393"/>
                  </a:cubicBezTo>
                  <a:cubicBezTo>
                    <a:pt x="5025" y="2159"/>
                    <a:pt x="5145" y="1886"/>
                    <a:pt x="5250" y="1573"/>
                  </a:cubicBezTo>
                  <a:cubicBezTo>
                    <a:pt x="5355" y="1262"/>
                    <a:pt x="5481" y="975"/>
                    <a:pt x="5625" y="717"/>
                  </a:cubicBezTo>
                  <a:cubicBezTo>
                    <a:pt x="5772" y="462"/>
                    <a:pt x="5966" y="259"/>
                    <a:pt x="6204" y="116"/>
                  </a:cubicBezTo>
                  <a:cubicBezTo>
                    <a:pt x="6440" y="-31"/>
                    <a:pt x="6767" y="-39"/>
                    <a:pt x="7176" y="92"/>
                  </a:cubicBezTo>
                  <a:lnTo>
                    <a:pt x="7150" y="151"/>
                  </a:lnTo>
                  <a:cubicBezTo>
                    <a:pt x="7409" y="54"/>
                    <a:pt x="7635" y="10"/>
                    <a:pt x="7829" y="10"/>
                  </a:cubicBezTo>
                  <a:lnTo>
                    <a:pt x="17613" y="10"/>
                  </a:lnTo>
                  <a:cubicBezTo>
                    <a:pt x="18266" y="10"/>
                    <a:pt x="18764" y="277"/>
                    <a:pt x="19107" y="805"/>
                  </a:cubicBezTo>
                  <a:cubicBezTo>
                    <a:pt x="19448" y="1303"/>
                    <a:pt x="19524" y="1904"/>
                    <a:pt x="19330" y="2616"/>
                  </a:cubicBezTo>
                  <a:lnTo>
                    <a:pt x="15782" y="15329"/>
                  </a:lnTo>
                  <a:cubicBezTo>
                    <a:pt x="15630" y="15918"/>
                    <a:pt x="15307" y="16419"/>
                    <a:pt x="14809" y="16829"/>
                  </a:cubicBezTo>
                  <a:cubicBezTo>
                    <a:pt x="14312" y="17243"/>
                    <a:pt x="13782" y="17448"/>
                    <a:pt x="13221" y="17448"/>
                  </a:cubicBezTo>
                  <a:lnTo>
                    <a:pt x="2019" y="17448"/>
                  </a:lnTo>
                  <a:cubicBezTo>
                    <a:pt x="1935" y="17448"/>
                    <a:pt x="1852" y="17460"/>
                    <a:pt x="1762" y="17477"/>
                  </a:cubicBezTo>
                  <a:cubicBezTo>
                    <a:pt x="1676" y="17495"/>
                    <a:pt x="1597" y="17551"/>
                    <a:pt x="1529" y="17644"/>
                  </a:cubicBezTo>
                  <a:cubicBezTo>
                    <a:pt x="1430" y="17832"/>
                    <a:pt x="1430" y="18096"/>
                    <a:pt x="1529" y="18430"/>
                  </a:cubicBezTo>
                  <a:cubicBezTo>
                    <a:pt x="1665" y="18834"/>
                    <a:pt x="1914" y="19186"/>
                    <a:pt x="2284" y="19488"/>
                  </a:cubicBezTo>
                  <a:cubicBezTo>
                    <a:pt x="2651" y="19796"/>
                    <a:pt x="3015" y="19945"/>
                    <a:pt x="3374" y="19945"/>
                  </a:cubicBezTo>
                  <a:lnTo>
                    <a:pt x="15242" y="19945"/>
                  </a:lnTo>
                  <a:cubicBezTo>
                    <a:pt x="15485" y="19945"/>
                    <a:pt x="15724" y="19846"/>
                    <a:pt x="15962" y="19643"/>
                  </a:cubicBezTo>
                  <a:cubicBezTo>
                    <a:pt x="16201" y="19444"/>
                    <a:pt x="16358" y="19221"/>
                    <a:pt x="16434" y="18975"/>
                  </a:cubicBezTo>
                  <a:lnTo>
                    <a:pt x="20310" y="5128"/>
                  </a:lnTo>
                  <a:cubicBezTo>
                    <a:pt x="20344" y="4979"/>
                    <a:pt x="20365" y="4841"/>
                    <a:pt x="20373" y="4715"/>
                  </a:cubicBezTo>
                  <a:cubicBezTo>
                    <a:pt x="20378" y="4592"/>
                    <a:pt x="20373" y="4460"/>
                    <a:pt x="20359" y="4319"/>
                  </a:cubicBezTo>
                  <a:moveTo>
                    <a:pt x="6285" y="8083"/>
                  </a:moveTo>
                  <a:cubicBezTo>
                    <a:pt x="6201" y="8446"/>
                    <a:pt x="6311" y="8628"/>
                    <a:pt x="6610" y="8628"/>
                  </a:cubicBezTo>
                  <a:lnTo>
                    <a:pt x="14325" y="8628"/>
                  </a:lnTo>
                  <a:cubicBezTo>
                    <a:pt x="14461" y="8628"/>
                    <a:pt x="14587" y="8578"/>
                    <a:pt x="14707" y="8473"/>
                  </a:cubicBezTo>
                  <a:cubicBezTo>
                    <a:pt x="14830" y="8370"/>
                    <a:pt x="14906" y="8238"/>
                    <a:pt x="14940" y="8083"/>
                  </a:cubicBezTo>
                  <a:lnTo>
                    <a:pt x="15242" y="7028"/>
                  </a:lnTo>
                  <a:cubicBezTo>
                    <a:pt x="15276" y="6881"/>
                    <a:pt x="15263" y="6752"/>
                    <a:pt x="15205" y="6641"/>
                  </a:cubicBezTo>
                  <a:cubicBezTo>
                    <a:pt x="15145" y="6535"/>
                    <a:pt x="15051" y="6483"/>
                    <a:pt x="14914" y="6483"/>
                  </a:cubicBezTo>
                  <a:lnTo>
                    <a:pt x="7202" y="6483"/>
                  </a:lnTo>
                  <a:cubicBezTo>
                    <a:pt x="7066" y="6483"/>
                    <a:pt x="6935" y="6532"/>
                    <a:pt x="6807" y="6638"/>
                  </a:cubicBezTo>
                  <a:cubicBezTo>
                    <a:pt x="6676" y="6740"/>
                    <a:pt x="6594" y="6869"/>
                    <a:pt x="6560" y="7028"/>
                  </a:cubicBezTo>
                  <a:lnTo>
                    <a:pt x="6285" y="8083"/>
                  </a:lnTo>
                  <a:close/>
                  <a:moveTo>
                    <a:pt x="7150" y="4867"/>
                  </a:moveTo>
                  <a:cubicBezTo>
                    <a:pt x="7116" y="5017"/>
                    <a:pt x="7132" y="5140"/>
                    <a:pt x="7195" y="5240"/>
                  </a:cubicBezTo>
                  <a:cubicBezTo>
                    <a:pt x="7257" y="5336"/>
                    <a:pt x="7354" y="5386"/>
                    <a:pt x="7488" y="5386"/>
                  </a:cubicBezTo>
                  <a:lnTo>
                    <a:pt x="15192" y="5386"/>
                  </a:lnTo>
                  <a:cubicBezTo>
                    <a:pt x="15326" y="5386"/>
                    <a:pt x="15451" y="5336"/>
                    <a:pt x="15575" y="5240"/>
                  </a:cubicBezTo>
                  <a:cubicBezTo>
                    <a:pt x="15695" y="5140"/>
                    <a:pt x="15784" y="5017"/>
                    <a:pt x="15845" y="4867"/>
                  </a:cubicBezTo>
                  <a:lnTo>
                    <a:pt x="16120" y="3771"/>
                  </a:lnTo>
                  <a:cubicBezTo>
                    <a:pt x="16154" y="3622"/>
                    <a:pt x="16141" y="3493"/>
                    <a:pt x="16083" y="3387"/>
                  </a:cubicBezTo>
                  <a:cubicBezTo>
                    <a:pt x="16023" y="3279"/>
                    <a:pt x="15923" y="3223"/>
                    <a:pt x="15782" y="3223"/>
                  </a:cubicBezTo>
                  <a:lnTo>
                    <a:pt x="8078" y="3223"/>
                  </a:lnTo>
                  <a:cubicBezTo>
                    <a:pt x="7944" y="3223"/>
                    <a:pt x="7818" y="3279"/>
                    <a:pt x="7695" y="3387"/>
                  </a:cubicBezTo>
                  <a:cubicBezTo>
                    <a:pt x="7575" y="3493"/>
                    <a:pt x="7488" y="3622"/>
                    <a:pt x="7438" y="3771"/>
                  </a:cubicBezTo>
                  <a:lnTo>
                    <a:pt x="7150" y="48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493" name="组合 14"/>
          <p:cNvGrpSpPr/>
          <p:nvPr/>
        </p:nvGrpSpPr>
        <p:grpSpPr>
          <a:xfrm>
            <a:off x="6402388" y="2295525"/>
            <a:ext cx="549275" cy="549275"/>
            <a:chOff x="6591299" y="2279038"/>
            <a:chExt cx="753808" cy="753808"/>
          </a:xfrm>
        </p:grpSpPr>
        <p:sp>
          <p:nvSpPr>
            <p:cNvPr id="16" name="Oval 198"/>
            <p:cNvSpPr/>
            <p:nvPr/>
          </p:nvSpPr>
          <p:spPr>
            <a:xfrm>
              <a:off x="6591299" y="2279038"/>
              <a:ext cx="753808" cy="753808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AutoShape 66"/>
            <p:cNvSpPr>
              <a:spLocks noChangeAspect="1"/>
            </p:cNvSpPr>
            <p:nvPr/>
          </p:nvSpPr>
          <p:spPr bwMode="auto">
            <a:xfrm>
              <a:off x="6788880" y="2476252"/>
              <a:ext cx="372847" cy="372944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marL="0" marR="0" lvl="0" indent="0" algn="l" defTabSz="456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496" name="组合 17"/>
          <p:cNvGrpSpPr/>
          <p:nvPr/>
        </p:nvGrpSpPr>
        <p:grpSpPr>
          <a:xfrm>
            <a:off x="6402388" y="4606925"/>
            <a:ext cx="549275" cy="549275"/>
            <a:chOff x="6591299" y="5177787"/>
            <a:chExt cx="753808" cy="753808"/>
          </a:xfrm>
        </p:grpSpPr>
        <p:sp>
          <p:nvSpPr>
            <p:cNvPr id="19" name="Oval 210"/>
            <p:cNvSpPr/>
            <p:nvPr/>
          </p:nvSpPr>
          <p:spPr>
            <a:xfrm>
              <a:off x="6591299" y="5177787"/>
              <a:ext cx="753808" cy="753808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AutoShape 73"/>
            <p:cNvSpPr/>
            <p:nvPr/>
          </p:nvSpPr>
          <p:spPr bwMode="auto">
            <a:xfrm>
              <a:off x="6783331" y="5381485"/>
              <a:ext cx="363354" cy="363354"/>
            </a:xfrm>
            <a:custGeom>
              <a:avLst/>
              <a:gdLst>
                <a:gd name="T0" fmla="*/ 197644 w 21600"/>
                <a:gd name="T1" fmla="*/ 197644 h 21588"/>
                <a:gd name="T2" fmla="*/ 197644 w 21600"/>
                <a:gd name="T3" fmla="*/ 197644 h 21588"/>
                <a:gd name="T4" fmla="*/ 197644 w 21600"/>
                <a:gd name="T5" fmla="*/ 197644 h 21588"/>
                <a:gd name="T6" fmla="*/ 197644 w 21600"/>
                <a:gd name="T7" fmla="*/ 197644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7530" y="7696"/>
                  </a:moveTo>
                  <a:cubicBezTo>
                    <a:pt x="17530" y="8751"/>
                    <a:pt x="17302" y="9747"/>
                    <a:pt x="16843" y="10684"/>
                  </a:cubicBezTo>
                  <a:cubicBezTo>
                    <a:pt x="16386" y="11620"/>
                    <a:pt x="15760" y="12436"/>
                    <a:pt x="14969" y="13127"/>
                  </a:cubicBezTo>
                  <a:cubicBezTo>
                    <a:pt x="14176" y="13821"/>
                    <a:pt x="13249" y="14371"/>
                    <a:pt x="12185" y="14775"/>
                  </a:cubicBezTo>
                  <a:cubicBezTo>
                    <a:pt x="11121" y="15181"/>
                    <a:pt x="9982" y="15384"/>
                    <a:pt x="8765" y="15384"/>
                  </a:cubicBezTo>
                  <a:cubicBezTo>
                    <a:pt x="8487" y="15384"/>
                    <a:pt x="8212" y="15370"/>
                    <a:pt x="7936" y="15342"/>
                  </a:cubicBezTo>
                  <a:cubicBezTo>
                    <a:pt x="7663" y="15316"/>
                    <a:pt x="7395" y="15283"/>
                    <a:pt x="7131" y="15249"/>
                  </a:cubicBezTo>
                  <a:cubicBezTo>
                    <a:pt x="6027" y="16264"/>
                    <a:pt x="4766" y="16967"/>
                    <a:pt x="3346" y="17339"/>
                  </a:cubicBezTo>
                  <a:cubicBezTo>
                    <a:pt x="3196" y="17379"/>
                    <a:pt x="3043" y="17413"/>
                    <a:pt x="2890" y="17444"/>
                  </a:cubicBezTo>
                  <a:cubicBezTo>
                    <a:pt x="2735" y="17475"/>
                    <a:pt x="2572" y="17509"/>
                    <a:pt x="2398" y="17545"/>
                  </a:cubicBezTo>
                  <a:cubicBezTo>
                    <a:pt x="2308" y="17562"/>
                    <a:pt x="2228" y="17534"/>
                    <a:pt x="2155" y="17455"/>
                  </a:cubicBezTo>
                  <a:cubicBezTo>
                    <a:pt x="2085" y="17379"/>
                    <a:pt x="2033" y="17297"/>
                    <a:pt x="2005" y="17207"/>
                  </a:cubicBezTo>
                  <a:lnTo>
                    <a:pt x="2005" y="17181"/>
                  </a:lnTo>
                  <a:cubicBezTo>
                    <a:pt x="1974" y="17071"/>
                    <a:pt x="1986" y="16984"/>
                    <a:pt x="2038" y="16916"/>
                  </a:cubicBezTo>
                  <a:cubicBezTo>
                    <a:pt x="2090" y="16851"/>
                    <a:pt x="2158" y="16769"/>
                    <a:pt x="2240" y="16679"/>
                  </a:cubicBezTo>
                  <a:cubicBezTo>
                    <a:pt x="2377" y="16518"/>
                    <a:pt x="2506" y="16355"/>
                    <a:pt x="2629" y="16188"/>
                  </a:cubicBezTo>
                  <a:cubicBezTo>
                    <a:pt x="2753" y="16022"/>
                    <a:pt x="2864" y="15830"/>
                    <a:pt x="2963" y="15621"/>
                  </a:cubicBezTo>
                  <a:cubicBezTo>
                    <a:pt x="3059" y="15410"/>
                    <a:pt x="3151" y="15159"/>
                    <a:pt x="3238" y="14871"/>
                  </a:cubicBezTo>
                  <a:cubicBezTo>
                    <a:pt x="3325" y="14580"/>
                    <a:pt x="3398" y="14225"/>
                    <a:pt x="3457" y="13801"/>
                  </a:cubicBezTo>
                  <a:cubicBezTo>
                    <a:pt x="2398" y="13102"/>
                    <a:pt x="1558" y="12222"/>
                    <a:pt x="934" y="11164"/>
                  </a:cubicBezTo>
                  <a:cubicBezTo>
                    <a:pt x="310" y="10106"/>
                    <a:pt x="0" y="8952"/>
                    <a:pt x="0" y="7696"/>
                  </a:cubicBezTo>
                  <a:cubicBezTo>
                    <a:pt x="0" y="6627"/>
                    <a:pt x="230" y="5625"/>
                    <a:pt x="691" y="4694"/>
                  </a:cubicBezTo>
                  <a:cubicBezTo>
                    <a:pt x="1153" y="3763"/>
                    <a:pt x="1781" y="2948"/>
                    <a:pt x="2574" y="2257"/>
                  </a:cubicBezTo>
                  <a:cubicBezTo>
                    <a:pt x="3365" y="1565"/>
                    <a:pt x="4290" y="1012"/>
                    <a:pt x="5352" y="609"/>
                  </a:cubicBezTo>
                  <a:cubicBezTo>
                    <a:pt x="6409" y="203"/>
                    <a:pt x="7548" y="0"/>
                    <a:pt x="8765" y="0"/>
                  </a:cubicBezTo>
                  <a:cubicBezTo>
                    <a:pt x="9982" y="0"/>
                    <a:pt x="11121" y="203"/>
                    <a:pt x="12185" y="609"/>
                  </a:cubicBezTo>
                  <a:cubicBezTo>
                    <a:pt x="13249" y="1012"/>
                    <a:pt x="14176" y="1565"/>
                    <a:pt x="14969" y="2257"/>
                  </a:cubicBezTo>
                  <a:cubicBezTo>
                    <a:pt x="15760" y="2948"/>
                    <a:pt x="16386" y="3763"/>
                    <a:pt x="16843" y="4694"/>
                  </a:cubicBezTo>
                  <a:cubicBezTo>
                    <a:pt x="17302" y="5625"/>
                    <a:pt x="17530" y="6627"/>
                    <a:pt x="17530" y="7696"/>
                  </a:cubicBezTo>
                  <a:moveTo>
                    <a:pt x="21599" y="11736"/>
                  </a:moveTo>
                  <a:cubicBezTo>
                    <a:pt x="21599" y="12986"/>
                    <a:pt x="21286" y="14146"/>
                    <a:pt x="20665" y="15204"/>
                  </a:cubicBezTo>
                  <a:cubicBezTo>
                    <a:pt x="20039" y="16261"/>
                    <a:pt x="19199" y="17139"/>
                    <a:pt x="18140" y="17841"/>
                  </a:cubicBezTo>
                  <a:cubicBezTo>
                    <a:pt x="18201" y="18265"/>
                    <a:pt x="18271" y="18620"/>
                    <a:pt x="18354" y="18908"/>
                  </a:cubicBezTo>
                  <a:cubicBezTo>
                    <a:pt x="18436" y="19199"/>
                    <a:pt x="18533" y="19444"/>
                    <a:pt x="18641" y="19661"/>
                  </a:cubicBezTo>
                  <a:cubicBezTo>
                    <a:pt x="18752" y="19870"/>
                    <a:pt x="18862" y="20059"/>
                    <a:pt x="18980" y="20226"/>
                  </a:cubicBezTo>
                  <a:cubicBezTo>
                    <a:pt x="19095" y="20392"/>
                    <a:pt x="19222" y="20556"/>
                    <a:pt x="19356" y="20719"/>
                  </a:cubicBezTo>
                  <a:cubicBezTo>
                    <a:pt x="19432" y="20809"/>
                    <a:pt x="19498" y="20891"/>
                    <a:pt x="19554" y="20968"/>
                  </a:cubicBezTo>
                  <a:cubicBezTo>
                    <a:pt x="19611" y="21047"/>
                    <a:pt x="19622" y="21128"/>
                    <a:pt x="19592" y="21219"/>
                  </a:cubicBezTo>
                  <a:lnTo>
                    <a:pt x="19592" y="21247"/>
                  </a:lnTo>
                  <a:cubicBezTo>
                    <a:pt x="19578" y="21351"/>
                    <a:pt x="19533" y="21439"/>
                    <a:pt x="19453" y="21509"/>
                  </a:cubicBezTo>
                  <a:cubicBezTo>
                    <a:pt x="19373" y="21577"/>
                    <a:pt x="19291" y="21599"/>
                    <a:pt x="19199" y="21583"/>
                  </a:cubicBezTo>
                  <a:cubicBezTo>
                    <a:pt x="19027" y="21549"/>
                    <a:pt x="18862" y="21512"/>
                    <a:pt x="18709" y="21481"/>
                  </a:cubicBezTo>
                  <a:cubicBezTo>
                    <a:pt x="18556" y="21450"/>
                    <a:pt x="18403" y="21419"/>
                    <a:pt x="18253" y="21379"/>
                  </a:cubicBezTo>
                  <a:cubicBezTo>
                    <a:pt x="17530" y="21199"/>
                    <a:pt x="16854" y="20931"/>
                    <a:pt x="16224" y="20570"/>
                  </a:cubicBezTo>
                  <a:cubicBezTo>
                    <a:pt x="15593" y="20211"/>
                    <a:pt x="15007" y="19783"/>
                    <a:pt x="14468" y="19286"/>
                  </a:cubicBezTo>
                  <a:cubicBezTo>
                    <a:pt x="14204" y="19323"/>
                    <a:pt x="13936" y="19354"/>
                    <a:pt x="13660" y="19382"/>
                  </a:cubicBezTo>
                  <a:cubicBezTo>
                    <a:pt x="13387" y="19407"/>
                    <a:pt x="13112" y="19424"/>
                    <a:pt x="12832" y="19424"/>
                  </a:cubicBezTo>
                  <a:cubicBezTo>
                    <a:pt x="11773" y="19424"/>
                    <a:pt x="10777" y="19263"/>
                    <a:pt x="9847" y="18950"/>
                  </a:cubicBezTo>
                  <a:cubicBezTo>
                    <a:pt x="8915" y="18634"/>
                    <a:pt x="8070" y="18211"/>
                    <a:pt x="7312" y="17678"/>
                  </a:cubicBezTo>
                  <a:cubicBezTo>
                    <a:pt x="7357" y="17644"/>
                    <a:pt x="7407" y="17607"/>
                    <a:pt x="7463" y="17571"/>
                  </a:cubicBezTo>
                  <a:cubicBezTo>
                    <a:pt x="7520" y="17537"/>
                    <a:pt x="7571" y="17500"/>
                    <a:pt x="7616" y="17463"/>
                  </a:cubicBezTo>
                  <a:cubicBezTo>
                    <a:pt x="8000" y="17517"/>
                    <a:pt x="8381" y="17545"/>
                    <a:pt x="8765" y="17545"/>
                  </a:cubicBezTo>
                  <a:cubicBezTo>
                    <a:pt x="10245" y="17545"/>
                    <a:pt x="11632" y="17291"/>
                    <a:pt x="12921" y="16781"/>
                  </a:cubicBezTo>
                  <a:cubicBezTo>
                    <a:pt x="14214" y="16270"/>
                    <a:pt x="15334" y="15576"/>
                    <a:pt x="16280" y="14690"/>
                  </a:cubicBezTo>
                  <a:cubicBezTo>
                    <a:pt x="17229" y="13801"/>
                    <a:pt x="17972" y="12757"/>
                    <a:pt x="18516" y="11558"/>
                  </a:cubicBezTo>
                  <a:cubicBezTo>
                    <a:pt x="19062" y="10365"/>
                    <a:pt x="19335" y="9075"/>
                    <a:pt x="19335" y="7696"/>
                  </a:cubicBezTo>
                  <a:cubicBezTo>
                    <a:pt x="19335" y="7326"/>
                    <a:pt x="19312" y="6954"/>
                    <a:pt x="19267" y="6564"/>
                  </a:cubicBezTo>
                  <a:cubicBezTo>
                    <a:pt x="19987" y="7267"/>
                    <a:pt x="20557" y="8054"/>
                    <a:pt x="20973" y="8926"/>
                  </a:cubicBezTo>
                  <a:cubicBezTo>
                    <a:pt x="21392" y="9801"/>
                    <a:pt x="21599" y="10737"/>
                    <a:pt x="21599" y="117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0500" name="TextBox 13"/>
          <p:cNvSpPr txBox="1"/>
          <p:nvPr/>
        </p:nvSpPr>
        <p:spPr>
          <a:xfrm>
            <a:off x="7180580" y="2333625"/>
            <a:ext cx="3925570" cy="5537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According to research t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he healthcare sector will become one of the top revenue contributors and it is estimated to reach a figure of $</a:t>
            </a: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372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billion in 202</a:t>
            </a: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from $</a:t>
            </a: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140 billion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in 201</a:t>
            </a: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4" name="TextBox 13"/>
          <p:cNvSpPr txBox="1"/>
          <p:nvPr/>
        </p:nvSpPr>
        <p:spPr>
          <a:xfrm>
            <a:off x="7212965" y="3084195"/>
            <a:ext cx="3958590" cy="5537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nother survey from Accenture Consultants point out that the download in the number of healthcare app has doubled in the past couple of years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07" name="TextBox 13"/>
          <p:cNvSpPr txBox="1"/>
          <p:nvPr/>
        </p:nvSpPr>
        <p:spPr>
          <a:xfrm>
            <a:off x="7212965" y="3811270"/>
            <a:ext cx="389318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According to a stat, 93% of the doctors believe that healthcare apps can bring improvement in patient’s health and 80% of the physicians are using the mobile technology to deliver the patient care.</a:t>
            </a:r>
            <a:endParaRPr lang="en-IN" altLang="zh-CN" sz="120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10" name="TextBox 13"/>
          <p:cNvSpPr txBox="1"/>
          <p:nvPr/>
        </p:nvSpPr>
        <p:spPr>
          <a:xfrm>
            <a:off x="7212965" y="4648835"/>
            <a:ext cx="3923665" cy="5537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en-I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Another research says 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if health apps were used across all diseases,  that the healthcare system could potentially save $46 billion in annual cost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Content Placeholder 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0470" y="1351915"/>
            <a:ext cx="1652270" cy="3580765"/>
          </a:xfrm>
          <a:prstGeom prst="rect">
            <a:avLst/>
          </a:prstGeom>
        </p:spPr>
      </p:pic>
      <p:pic>
        <p:nvPicPr>
          <p:cNvPr id="29" name="Picture 28" descr="WhatsApp Image 2021-01-31 at 16.54.57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" y="1351915"/>
            <a:ext cx="1652905" cy="3581400"/>
          </a:xfrm>
          <a:prstGeom prst="rect">
            <a:avLst/>
          </a:prstGeom>
        </p:spPr>
      </p:pic>
      <p:pic>
        <p:nvPicPr>
          <p:cNvPr id="30" name="Picture 29" descr="WhatsApp Image 2021-01-31 at 17.39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65" y="1350645"/>
            <a:ext cx="1790700" cy="3582035"/>
          </a:xfrm>
          <a:prstGeom prst="rect">
            <a:avLst/>
          </a:prstGeom>
        </p:spPr>
      </p:pic>
      <p:pic>
        <p:nvPicPr>
          <p:cNvPr id="32" name="Picture 31" descr="WhatsApp Image 2021-01-31 at 16.54.57 (1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425" y="1350645"/>
            <a:ext cx="1651635" cy="3580765"/>
          </a:xfrm>
          <a:prstGeom prst="rect">
            <a:avLst/>
          </a:prstGeom>
        </p:spPr>
      </p:pic>
      <p:pic>
        <p:nvPicPr>
          <p:cNvPr id="33" name="Picture 32" descr="WhatsApp Image 2021-01-31 at 16.54.57 (1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05" y="1350010"/>
            <a:ext cx="1652270" cy="3581400"/>
          </a:xfrm>
          <a:prstGeom prst="rect">
            <a:avLst/>
          </a:prstGeom>
        </p:spPr>
      </p:pic>
      <p:pic>
        <p:nvPicPr>
          <p:cNvPr id="34" name="Picture 33" descr="WhatsApp Image 2021-01-31 at 16.54.57 (1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555" y="1350010"/>
            <a:ext cx="1653540" cy="3583305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949325" y="360045"/>
            <a:ext cx="4906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solidFill>
                  <a:schemeClr val="bg1"/>
                </a:solidFill>
              </a:rPr>
              <a:t>Application Screenshots</a:t>
            </a:r>
            <a:endParaRPr lang="en-I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2797</Words>
  <Application>WPS Presentation</Application>
  <PresentationFormat>宽屏</PresentationFormat>
  <Paragraphs>109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Times New Roman</vt:lpstr>
      <vt:lpstr>Kontrapunkt Bob Bold</vt:lpstr>
      <vt:lpstr>Arial Unicode MS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google1559804263</cp:lastModifiedBy>
  <cp:revision>19</cp:revision>
  <dcterms:created xsi:type="dcterms:W3CDTF">2015-10-01T13:53:00Z</dcterms:created>
  <dcterms:modified xsi:type="dcterms:W3CDTF">2021-01-31T12:28:30Z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